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7"/>
  </p:notesMasterIdLst>
  <p:handoutMasterIdLst>
    <p:handoutMasterId r:id="rId28"/>
  </p:handoutMasterIdLst>
  <p:sldIdLst>
    <p:sldId id="256" r:id="rId4"/>
    <p:sldId id="264" r:id="rId5"/>
    <p:sldId id="321" r:id="rId6"/>
    <p:sldId id="323" r:id="rId7"/>
    <p:sldId id="300" r:id="rId8"/>
    <p:sldId id="261" r:id="rId9"/>
    <p:sldId id="310" r:id="rId10"/>
    <p:sldId id="311" r:id="rId11"/>
    <p:sldId id="317" r:id="rId12"/>
    <p:sldId id="322" r:id="rId13"/>
    <p:sldId id="315" r:id="rId14"/>
    <p:sldId id="284" r:id="rId15"/>
    <p:sldId id="292" r:id="rId16"/>
    <p:sldId id="324" r:id="rId17"/>
    <p:sldId id="316" r:id="rId18"/>
    <p:sldId id="320" r:id="rId19"/>
    <p:sldId id="325" r:id="rId20"/>
    <p:sldId id="312" r:id="rId21"/>
    <p:sldId id="294" r:id="rId22"/>
    <p:sldId id="279" r:id="rId23"/>
    <p:sldId id="314" r:id="rId24"/>
    <p:sldId id="278" r:id="rId25"/>
    <p:sldId id="260" r:id="rId2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163" d="100"/>
          <a:sy n="163" d="100"/>
        </p:scale>
        <p:origin x="150" y="156"/>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290487608145588E-2"/>
          <c:y val="5.7022637795275589E-2"/>
          <c:w val="0.83759195610226722"/>
          <c:h val="0.984375"/>
        </c:manualLayout>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9/28/2022</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1C720-8DBC-40A1-A6A3-081167B942A9}" type="datetimeFigureOut">
              <a:rPr lang="en-GB" smtClean="0"/>
              <a:t>28/09/2022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566BA4-0D07-4BA7-9E48-1A1AE7FF0F3A}" type="slidenum">
              <a:rPr lang="en-GB" smtClean="0"/>
              <a:t>‹#›</a:t>
            </a:fld>
            <a:endParaRPr lang="en-GB"/>
          </a:p>
        </p:txBody>
      </p:sp>
    </p:spTree>
    <p:extLst>
      <p:ext uri="{BB962C8B-B14F-4D97-AF65-F5344CB8AC3E}">
        <p14:creationId xmlns:p14="http://schemas.microsoft.com/office/powerpoint/2010/main" val="304816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84284D-4D65-4143-95E1-80D7B46A271A}" type="slidenum">
              <a:rPr lang="en-US" smtClean="0"/>
              <a:t>3</a:t>
            </a:fld>
            <a:endParaRPr lang="en-US"/>
          </a:p>
        </p:txBody>
      </p:sp>
    </p:spTree>
    <p:extLst>
      <p:ext uri="{BB962C8B-B14F-4D97-AF65-F5344CB8AC3E}">
        <p14:creationId xmlns:p14="http://schemas.microsoft.com/office/powerpoint/2010/main" val="3563583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19279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7081003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600" y="274680"/>
            <a:ext cx="1097232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609600" y="1600200"/>
            <a:ext cx="10972320" cy="452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02099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B4917-CC73-453A-85C7-EEAAA0BA1C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B16172-AF35-4936-85D7-9E20521784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81159-F306-400E-BC07-4A476837C7F5}"/>
              </a:ext>
            </a:extLst>
          </p:cNvPr>
          <p:cNvSpPr>
            <a:spLocks noGrp="1"/>
          </p:cNvSpPr>
          <p:nvPr>
            <p:ph type="dt" sz="half" idx="10"/>
          </p:nvPr>
        </p:nvSpPr>
        <p:spPr/>
        <p:txBody>
          <a:bodyPr/>
          <a:lstStyle/>
          <a:p>
            <a:fld id="{340EA984-C441-4AA1-B65C-1F488C90E2A5}" type="datetimeFigureOut">
              <a:rPr lang="en-US" smtClean="0"/>
              <a:t>9/28/2022</a:t>
            </a:fld>
            <a:endParaRPr lang="en-US"/>
          </a:p>
        </p:txBody>
      </p:sp>
      <p:sp>
        <p:nvSpPr>
          <p:cNvPr id="5" name="Footer Placeholder 4">
            <a:extLst>
              <a:ext uri="{FF2B5EF4-FFF2-40B4-BE49-F238E27FC236}">
                <a16:creationId xmlns:a16="http://schemas.microsoft.com/office/drawing/2014/main" id="{61F94A58-814F-4FC9-9850-9015B52DC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F42AAB-DAFA-45AE-A43A-F3F794E850C9}"/>
              </a:ext>
            </a:extLst>
          </p:cNvPr>
          <p:cNvSpPr>
            <a:spLocks noGrp="1"/>
          </p:cNvSpPr>
          <p:nvPr>
            <p:ph type="sldNum" sz="quarter" idx="12"/>
          </p:nvPr>
        </p:nvSpPr>
        <p:spPr/>
        <p:txBody>
          <a:bodyPr/>
          <a:lstStyle/>
          <a:p>
            <a:fld id="{08178E13-F366-417E-8D8D-17AB22CBD6E6}" type="slidenum">
              <a:rPr lang="en-US" smtClean="0"/>
              <a:t>‹#›</a:t>
            </a:fld>
            <a:endParaRPr lang="en-US"/>
          </a:p>
        </p:txBody>
      </p:sp>
    </p:spTree>
    <p:extLst>
      <p:ext uri="{BB962C8B-B14F-4D97-AF65-F5344CB8AC3E}">
        <p14:creationId xmlns:p14="http://schemas.microsoft.com/office/powerpoint/2010/main" val="75773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hf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6" r:id="rId4"/>
    <p:sldLayoutId id="2147483737" r:id="rId5"/>
    <p:sldLayoutId id="2147483740" r:id="rId6"/>
    <p:sldLayoutId id="2147483739" r:id="rId7"/>
    <p:sldLayoutId id="2147483744" r:id="rId8"/>
    <p:sldLayoutId id="2147483745" r:id="rId9"/>
    <p:sldLayoutId id="2147483748" r:id="rId10"/>
    <p:sldLayoutId id="2147483749" r:id="rId11"/>
    <p:sldLayoutId id="2147483750" r:id="rId12"/>
    <p:sldLayoutId id="2147483746" r:id="rId13"/>
    <p:sldLayoutId id="2147483753" r:id="rId14"/>
    <p:sldLayoutId id="2147483754" r:id="rId15"/>
    <p:sldLayoutId id="2147483755" r:id="rId16"/>
  </p:sldLayoutIdLst>
  <p:hf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hf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B9CA9A-F494-40FC-9630-AA91FCF30206}"/>
              </a:ext>
            </a:extLst>
          </p:cNvPr>
          <p:cNvPicPr>
            <a:picLocks noChangeAspect="1"/>
          </p:cNvPicPr>
          <p:nvPr/>
        </p:nvPicPr>
        <p:blipFill rotWithShape="1">
          <a:blip r:embed="rId2">
            <a:extLst>
              <a:ext uri="{28A0092B-C50C-407E-A947-70E740481C1C}">
                <a14:useLocalDpi xmlns:a14="http://schemas.microsoft.com/office/drawing/2010/main" val="0"/>
              </a:ext>
            </a:extLst>
          </a:blip>
          <a:srcRect r="8427"/>
          <a:stretch/>
        </p:blipFill>
        <p:spPr>
          <a:xfrm>
            <a:off x="1621597" y="322193"/>
            <a:ext cx="10429727" cy="6535807"/>
          </a:xfrm>
          <a:prstGeom prst="rect">
            <a:avLst/>
          </a:prstGeom>
        </p:spPr>
      </p:pic>
      <p:sp>
        <p:nvSpPr>
          <p:cNvPr id="16" name="Rectangle 15">
            <a:extLst>
              <a:ext uri="{FF2B5EF4-FFF2-40B4-BE49-F238E27FC236}">
                <a16:creationId xmlns:a16="http://schemas.microsoft.com/office/drawing/2014/main" id="{F50F8743-FFB4-4FAE-8605-DEE70EC88649}"/>
              </a:ext>
            </a:extLst>
          </p:cNvPr>
          <p:cNvSpPr/>
          <p:nvPr/>
        </p:nvSpPr>
        <p:spPr>
          <a:xfrm>
            <a:off x="1" y="346443"/>
            <a:ext cx="12191999" cy="2068353"/>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221F751-3C5B-4561-AD14-8637C5B66736}"/>
              </a:ext>
            </a:extLst>
          </p:cNvPr>
          <p:cNvSpPr txBox="1"/>
          <p:nvPr/>
        </p:nvSpPr>
        <p:spPr>
          <a:xfrm>
            <a:off x="563798" y="1082671"/>
            <a:ext cx="6686698" cy="954107"/>
          </a:xfrm>
          <a:prstGeom prst="rect">
            <a:avLst/>
          </a:prstGeom>
          <a:noFill/>
        </p:spPr>
        <p:txBody>
          <a:bodyPr wrap="square" rtlCol="0" anchor="ctr">
            <a:spAutoFit/>
          </a:bodyPr>
          <a:lstStyle/>
          <a:p>
            <a:r>
              <a:rPr lang="en-US" altLang="ko-KR" sz="2800" b="1" dirty="0" smtClean="0">
                <a:solidFill>
                  <a:schemeClr val="bg1"/>
                </a:solidFill>
                <a:latin typeface="+mj-lt"/>
                <a:cs typeface="Arial" pitchFamily="34" charset="0"/>
              </a:rPr>
              <a:t>ONLINE ADMISSION TEST AND PROCTORING (2022-2023)</a:t>
            </a:r>
            <a:endParaRPr lang="en-US" altLang="ko-KR" sz="2800" b="1" dirty="0">
              <a:solidFill>
                <a:schemeClr val="bg1"/>
              </a:solidFill>
              <a:latin typeface="+mj-lt"/>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606670" y="5387901"/>
            <a:ext cx="5200650" cy="461665"/>
          </a:xfrm>
          <a:prstGeom prst="rect">
            <a:avLst/>
          </a:prstGeom>
          <a:noFill/>
        </p:spPr>
        <p:txBody>
          <a:bodyPr wrap="square" rtlCol="0" anchor="ctr">
            <a:spAutoFit/>
          </a:bodyPr>
          <a:lstStyle/>
          <a:p>
            <a:r>
              <a:rPr lang="en-US" altLang="ko-KR" sz="2400" b="1" dirty="0" smtClean="0">
                <a:solidFill>
                  <a:schemeClr val="tx1">
                    <a:lumMod val="85000"/>
                    <a:lumOff val="15000"/>
                  </a:schemeClr>
                </a:solidFill>
                <a:latin typeface="+mj-lt"/>
                <a:cs typeface="Arial" pitchFamily="34" charset="0"/>
              </a:rPr>
              <a:t>Advisor : Sir Ali Shaukat </a:t>
            </a:r>
            <a:endParaRPr lang="ko-KR" altLang="en-US" sz="2400" b="1" dirty="0">
              <a:solidFill>
                <a:schemeClr val="tx1">
                  <a:lumMod val="85000"/>
                  <a:lumOff val="15000"/>
                </a:schemeClr>
              </a:solidFill>
              <a:latin typeface="+mj-lt"/>
              <a:cs typeface="Arial" pitchFamily="34" charset="0"/>
            </a:endParaRPr>
          </a:p>
        </p:txBody>
      </p:sp>
      <p:sp>
        <p:nvSpPr>
          <p:cNvPr id="2" name="Oval 1"/>
          <p:cNvSpPr/>
          <p:nvPr/>
        </p:nvSpPr>
        <p:spPr>
          <a:xfrm>
            <a:off x="10680205" y="21509"/>
            <a:ext cx="1371119" cy="130906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2476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B303-B73E-48B4-BF04-282F3B273401}"/>
              </a:ext>
            </a:extLst>
          </p:cNvPr>
          <p:cNvSpPr>
            <a:spLocks noGrp="1"/>
          </p:cNvSpPr>
          <p:nvPr>
            <p:ph type="ctrTitle"/>
          </p:nvPr>
        </p:nvSpPr>
        <p:spPr/>
        <p:txBody>
          <a:bodyPr>
            <a:normAutofit fontScale="90000"/>
          </a:bodyPr>
          <a:lstStyle/>
          <a:p>
            <a:pPr fontAlgn="b"/>
            <a:r>
              <a:rPr lang="en-US" sz="6000" u="none" strike="noStrike" dirty="0">
                <a:effectLst/>
              </a:rPr>
              <a:t>Motivation/Justification/Ethical Impact/Socio-economic Impact</a:t>
            </a:r>
            <a:endParaRPr lang="en-US" sz="6000" b="0" i="0" u="none" strike="noStrike" dirty="0">
              <a:solidFill>
                <a:srgbClr val="000000"/>
              </a:solidFill>
              <a:effectLst/>
              <a:latin typeface="Calibri" panose="020F0502020204030204" pitchFamily="34" charset="0"/>
            </a:endParaRPr>
          </a:p>
        </p:txBody>
      </p:sp>
      <p:sp>
        <p:nvSpPr>
          <p:cNvPr id="3" name="Subtitle 2">
            <a:extLst>
              <a:ext uri="{FF2B5EF4-FFF2-40B4-BE49-F238E27FC236}">
                <a16:creationId xmlns:a16="http://schemas.microsoft.com/office/drawing/2014/main" id="{EB73C061-46C1-4FC4-9F1C-E9355361D9D4}"/>
              </a:ext>
            </a:extLst>
          </p:cNvPr>
          <p:cNvSpPr>
            <a:spLocks noGrp="1"/>
          </p:cNvSpPr>
          <p:nvPr>
            <p:ph type="subTitle" idx="1"/>
          </p:nvPr>
        </p:nvSpPr>
        <p:spPr/>
        <p:txBody>
          <a:bodyPr/>
          <a:lstStyle/>
          <a:p>
            <a:r>
              <a:rPr lang="en-US" dirty="0"/>
              <a:t>Total marks 5</a:t>
            </a:r>
            <a:br>
              <a:rPr lang="en-US" dirty="0"/>
            </a:br>
            <a:r>
              <a:rPr lang="en-US" dirty="0"/>
              <a:t>This slide must be present in your presentation</a:t>
            </a:r>
            <a:br>
              <a:rPr lang="en-US" dirty="0"/>
            </a:br>
            <a:r>
              <a:rPr lang="en-US" dirty="0"/>
              <a:t>During presentation you will read this slide</a:t>
            </a:r>
          </a:p>
        </p:txBody>
      </p:sp>
    </p:spTree>
    <p:extLst>
      <p:ext uri="{BB962C8B-B14F-4D97-AF65-F5344CB8AC3E}">
        <p14:creationId xmlns:p14="http://schemas.microsoft.com/office/powerpoint/2010/main" val="126247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Motivation for the Project</a:t>
            </a:r>
            <a:endParaRPr lang="en-US" dirty="0"/>
          </a:p>
        </p:txBody>
      </p:sp>
      <p:grpSp>
        <p:nvGrpSpPr>
          <p:cNvPr id="3" name="그룹 5">
            <a:extLst>
              <a:ext uri="{FF2B5EF4-FFF2-40B4-BE49-F238E27FC236}">
                <a16:creationId xmlns:a16="http://schemas.microsoft.com/office/drawing/2014/main" id="{63897F53-996A-4DDF-86FF-E48D4A7B6BC8}"/>
              </a:ext>
            </a:extLst>
          </p:cNvPr>
          <p:cNvGrpSpPr/>
          <p:nvPr/>
        </p:nvGrpSpPr>
        <p:grpSpPr>
          <a:xfrm>
            <a:off x="5024010" y="1552438"/>
            <a:ext cx="2171706" cy="3646886"/>
            <a:chOff x="3523860" y="2372338"/>
            <a:chExt cx="2171706" cy="3646886"/>
          </a:xfrm>
        </p:grpSpPr>
        <p:grpSp>
          <p:nvGrpSpPr>
            <p:cNvPr id="4" name="Group 3">
              <a:extLst>
                <a:ext uri="{FF2B5EF4-FFF2-40B4-BE49-F238E27FC236}">
                  <a16:creationId xmlns:a16="http://schemas.microsoft.com/office/drawing/2014/main" id="{3781F4E4-D5A4-4379-B2C1-43DF215F5696}"/>
                </a:ext>
              </a:extLst>
            </p:cNvPr>
            <p:cNvGrpSpPr/>
            <p:nvPr/>
          </p:nvGrpSpPr>
          <p:grpSpPr>
            <a:xfrm>
              <a:off x="4080222" y="5227134"/>
              <a:ext cx="1074452" cy="792090"/>
              <a:chOff x="3773268" y="4911608"/>
              <a:chExt cx="922956" cy="1004233"/>
            </a:xfrm>
          </p:grpSpPr>
          <p:sp>
            <p:nvSpPr>
              <p:cNvPr id="20" name="Trapezoid 19">
                <a:extLst>
                  <a:ext uri="{FF2B5EF4-FFF2-40B4-BE49-F238E27FC236}">
                    <a16:creationId xmlns:a16="http://schemas.microsoft.com/office/drawing/2014/main" id="{E50FA1C8-4897-4181-B80F-92BDB017C84A}"/>
                  </a:ext>
                </a:extLst>
              </p:cNvPr>
              <p:cNvSpPr/>
              <p:nvPr/>
            </p:nvSpPr>
            <p:spPr>
              <a:xfrm rot="10800000">
                <a:off x="3773268" y="4911608"/>
                <a:ext cx="922956" cy="1004233"/>
              </a:xfrm>
              <a:prstGeom prst="trapezoid">
                <a:avLst>
                  <a:gd name="adj" fmla="val 78876"/>
                </a:avLst>
              </a:prstGeom>
              <a:solidFill>
                <a:srgbClr val="F5B31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Isosceles Triangle 20">
                <a:extLst>
                  <a:ext uri="{FF2B5EF4-FFF2-40B4-BE49-F238E27FC236}">
                    <a16:creationId xmlns:a16="http://schemas.microsoft.com/office/drawing/2014/main" id="{AAED08E0-2CB2-4298-B171-BC92312D8816}"/>
                  </a:ext>
                </a:extLst>
              </p:cNvPr>
              <p:cNvSpPr/>
              <p:nvPr/>
            </p:nvSpPr>
            <p:spPr>
              <a:xfrm rot="10800000" flipH="1">
                <a:off x="4132972" y="5714655"/>
                <a:ext cx="213694" cy="184219"/>
              </a:xfrm>
              <a:prstGeom prst="triangle">
                <a:avLst/>
              </a:prstGeom>
              <a:solidFill>
                <a:srgbClr val="576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id="{94A390E4-5665-4954-A368-CD4E9CAD4848}"/>
                </a:ext>
              </a:extLst>
            </p:cNvPr>
            <p:cNvGrpSpPr/>
            <p:nvPr/>
          </p:nvGrpSpPr>
          <p:grpSpPr>
            <a:xfrm>
              <a:off x="3523860" y="4047956"/>
              <a:ext cx="772925" cy="1245404"/>
              <a:chOff x="3306402" y="3720865"/>
              <a:chExt cx="654342" cy="1054335"/>
            </a:xfrm>
          </p:grpSpPr>
          <p:sp>
            <p:nvSpPr>
              <p:cNvPr id="18" name="Round Same Side Corner Rectangle 3">
                <a:extLst>
                  <a:ext uri="{FF2B5EF4-FFF2-40B4-BE49-F238E27FC236}">
                    <a16:creationId xmlns:a16="http://schemas.microsoft.com/office/drawing/2014/main" id="{12DFE092-DB2F-4024-AEAB-4D52C9992A76}"/>
                  </a:ext>
                </a:extLst>
              </p:cNvPr>
              <p:cNvSpPr/>
              <p:nvPr/>
            </p:nvSpPr>
            <p:spPr>
              <a:xfrm rot="10800000">
                <a:off x="3777403" y="4005064"/>
                <a:ext cx="183341" cy="770136"/>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D5AD0F7F-A5C8-4E6A-9A56-F678A742F8A4}"/>
                  </a:ext>
                </a:extLst>
              </p:cNvPr>
              <p:cNvSpPr/>
              <p:nvPr/>
            </p:nvSpPr>
            <p:spPr>
              <a:xfrm>
                <a:off x="3306402" y="3720865"/>
                <a:ext cx="576064" cy="576064"/>
              </a:xfrm>
              <a:prstGeom prst="ellipse">
                <a:avLst/>
              </a:prstGeom>
              <a:solidFill>
                <a:schemeClr val="bg1"/>
              </a:solidFill>
              <a:ln w="152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a16="http://schemas.microsoft.com/office/drawing/2014/main" id="{EEA6D1E8-36E9-4816-9991-C3480F21B916}"/>
                </a:ext>
              </a:extLst>
            </p:cNvPr>
            <p:cNvGrpSpPr/>
            <p:nvPr/>
          </p:nvGrpSpPr>
          <p:grpSpPr>
            <a:xfrm>
              <a:off x="3753192" y="2929372"/>
              <a:ext cx="756214" cy="2363990"/>
              <a:chOff x="3503484" y="2773890"/>
              <a:chExt cx="640195" cy="2001310"/>
            </a:xfrm>
          </p:grpSpPr>
          <p:sp>
            <p:nvSpPr>
              <p:cNvPr id="16" name="Round Same Side Corner Rectangle 8">
                <a:extLst>
                  <a:ext uri="{FF2B5EF4-FFF2-40B4-BE49-F238E27FC236}">
                    <a16:creationId xmlns:a16="http://schemas.microsoft.com/office/drawing/2014/main" id="{576C92BD-C3B2-4CF7-8D3A-B8E98015DAC5}"/>
                  </a:ext>
                </a:extLst>
              </p:cNvPr>
              <p:cNvSpPr/>
              <p:nvPr/>
            </p:nvSpPr>
            <p:spPr>
              <a:xfrm rot="10800000">
                <a:off x="3960338" y="3061922"/>
                <a:ext cx="183341" cy="171327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a:extLst>
                  <a:ext uri="{FF2B5EF4-FFF2-40B4-BE49-F238E27FC236}">
                    <a16:creationId xmlns:a16="http://schemas.microsoft.com/office/drawing/2014/main" id="{589D1B06-35D0-4FE5-ABA1-B15344603021}"/>
                  </a:ext>
                </a:extLst>
              </p:cNvPr>
              <p:cNvSpPr/>
              <p:nvPr/>
            </p:nvSpPr>
            <p:spPr>
              <a:xfrm>
                <a:off x="3503484" y="2773890"/>
                <a:ext cx="576064" cy="576064"/>
              </a:xfrm>
              <a:prstGeom prst="ellipse">
                <a:avLst/>
              </a:prstGeom>
              <a:solidFill>
                <a:schemeClr val="bg1"/>
              </a:solidFill>
              <a:ln w="152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8" name="Group 7">
              <a:extLst>
                <a:ext uri="{FF2B5EF4-FFF2-40B4-BE49-F238E27FC236}">
                  <a16:creationId xmlns:a16="http://schemas.microsoft.com/office/drawing/2014/main" id="{1CC1134E-1F32-4D3B-BCAA-DDC2A5DA3428}"/>
                </a:ext>
              </a:extLst>
            </p:cNvPr>
            <p:cNvGrpSpPr/>
            <p:nvPr/>
          </p:nvGrpSpPr>
          <p:grpSpPr>
            <a:xfrm>
              <a:off x="4722442" y="2372338"/>
              <a:ext cx="754721" cy="2921023"/>
              <a:chOff x="4326213" y="2302319"/>
              <a:chExt cx="638931" cy="2472881"/>
            </a:xfrm>
          </p:grpSpPr>
          <p:sp>
            <p:nvSpPr>
              <p:cNvPr id="12" name="Round Same Side Corner Rectangle 10">
                <a:extLst>
                  <a:ext uri="{FF2B5EF4-FFF2-40B4-BE49-F238E27FC236}">
                    <a16:creationId xmlns:a16="http://schemas.microsoft.com/office/drawing/2014/main" id="{1D14584E-8BB6-479C-993B-AC6DE957EC5C}"/>
                  </a:ext>
                </a:extLst>
              </p:cNvPr>
              <p:cNvSpPr/>
              <p:nvPr/>
            </p:nvSpPr>
            <p:spPr>
              <a:xfrm rot="10800000">
                <a:off x="4326213" y="2590351"/>
                <a:ext cx="183341" cy="2184849"/>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12">
                <a:extLst>
                  <a:ext uri="{FF2B5EF4-FFF2-40B4-BE49-F238E27FC236}">
                    <a16:creationId xmlns:a16="http://schemas.microsoft.com/office/drawing/2014/main" id="{EE110277-4D0E-48A6-BACD-FDDCE0E14773}"/>
                  </a:ext>
                </a:extLst>
              </p:cNvPr>
              <p:cNvSpPr/>
              <p:nvPr/>
            </p:nvSpPr>
            <p:spPr>
              <a:xfrm>
                <a:off x="4389080" y="2302319"/>
                <a:ext cx="576064" cy="576064"/>
              </a:xfrm>
              <a:prstGeom prst="ellipse">
                <a:avLst/>
              </a:prstGeom>
              <a:solidFill>
                <a:schemeClr val="bg1"/>
              </a:solid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Group 8">
              <a:extLst>
                <a:ext uri="{FF2B5EF4-FFF2-40B4-BE49-F238E27FC236}">
                  <a16:creationId xmlns:a16="http://schemas.microsoft.com/office/drawing/2014/main" id="{BFB77DFE-4A3E-4378-9D23-8FC57C55A4F4}"/>
                </a:ext>
              </a:extLst>
            </p:cNvPr>
            <p:cNvGrpSpPr/>
            <p:nvPr/>
          </p:nvGrpSpPr>
          <p:grpSpPr>
            <a:xfrm>
              <a:off x="4938107" y="3486400"/>
              <a:ext cx="757459" cy="1806962"/>
              <a:chOff x="4509151" y="3245461"/>
              <a:chExt cx="641249" cy="1529739"/>
            </a:xfrm>
          </p:grpSpPr>
          <p:sp>
            <p:nvSpPr>
              <p:cNvPr id="10" name="Round Same Side Corner Rectangle 11">
                <a:extLst>
                  <a:ext uri="{FF2B5EF4-FFF2-40B4-BE49-F238E27FC236}">
                    <a16:creationId xmlns:a16="http://schemas.microsoft.com/office/drawing/2014/main" id="{9FC970C8-AD28-451D-9733-E5E52ED4BBA3}"/>
                  </a:ext>
                </a:extLst>
              </p:cNvPr>
              <p:cNvSpPr/>
              <p:nvPr/>
            </p:nvSpPr>
            <p:spPr>
              <a:xfrm rot="10800000">
                <a:off x="4509151" y="3533493"/>
                <a:ext cx="183341" cy="124170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0">
                <a:extLst>
                  <a:ext uri="{FF2B5EF4-FFF2-40B4-BE49-F238E27FC236}">
                    <a16:creationId xmlns:a16="http://schemas.microsoft.com/office/drawing/2014/main" id="{0CA916E7-F7B6-415D-9344-685C31111D8B}"/>
                  </a:ext>
                </a:extLst>
              </p:cNvPr>
              <p:cNvSpPr/>
              <p:nvPr/>
            </p:nvSpPr>
            <p:spPr>
              <a:xfrm>
                <a:off x="4574336" y="3245461"/>
                <a:ext cx="576064" cy="576064"/>
              </a:xfrm>
              <a:prstGeom prst="ellipse">
                <a:avLst/>
              </a:prstGeom>
              <a:solidFill>
                <a:schemeClr val="bg1"/>
              </a:solid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22" name="Group 21">
            <a:extLst>
              <a:ext uri="{FF2B5EF4-FFF2-40B4-BE49-F238E27FC236}">
                <a16:creationId xmlns:a16="http://schemas.microsoft.com/office/drawing/2014/main" id="{42DD88FB-EE4F-401D-8747-772A918197D8}"/>
              </a:ext>
            </a:extLst>
          </p:cNvPr>
          <p:cNvGrpSpPr/>
          <p:nvPr/>
        </p:nvGrpSpPr>
        <p:grpSpPr>
          <a:xfrm>
            <a:off x="7179342" y="1494234"/>
            <a:ext cx="3868374" cy="912651"/>
            <a:chOff x="395535" y="3359578"/>
            <a:chExt cx="3989887" cy="912651"/>
          </a:xfrm>
        </p:grpSpPr>
        <p:sp>
          <p:nvSpPr>
            <p:cNvPr id="23" name="TextBox 22">
              <a:extLst>
                <a:ext uri="{FF2B5EF4-FFF2-40B4-BE49-F238E27FC236}">
                  <a16:creationId xmlns:a16="http://schemas.microsoft.com/office/drawing/2014/main" id="{F518BA5E-EB60-4A42-88AA-4391F15B6FC5}"/>
                </a:ext>
              </a:extLst>
            </p:cNvPr>
            <p:cNvSpPr txBox="1"/>
            <p:nvPr/>
          </p:nvSpPr>
          <p:spPr>
            <a:xfrm>
              <a:off x="412423" y="3359578"/>
              <a:ext cx="3972999" cy="738664"/>
            </a:xfrm>
            <a:prstGeom prst="rect">
              <a:avLst/>
            </a:prstGeom>
            <a:noFill/>
          </p:spPr>
          <p:txBody>
            <a:bodyPr wrap="square" rtlCol="0" anchor="ctr">
              <a:spAutoFit/>
            </a:bodyPr>
            <a:lstStyle/>
            <a:p>
              <a:r>
                <a:rPr lang="en-US" sz="1400" dirty="0">
                  <a:latin typeface="+mj-lt"/>
                </a:rPr>
                <a:t>Candidates do not have to waste time walking from one location to another to complete their examination</a:t>
              </a:r>
              <a:r>
                <a:rPr lang="en-US" sz="1200" dirty="0"/>
                <a:t>.</a:t>
              </a:r>
            </a:p>
          </p:txBody>
        </p:sp>
        <p:sp>
          <p:nvSpPr>
            <p:cNvPr id="24" name="TextBox 23">
              <a:extLst>
                <a:ext uri="{FF2B5EF4-FFF2-40B4-BE49-F238E27FC236}">
                  <a16:creationId xmlns:a16="http://schemas.microsoft.com/office/drawing/2014/main" id="{E6D4C983-769E-4C2E-B8F3-5EBD1EB24F0F}"/>
                </a:ext>
              </a:extLst>
            </p:cNvPr>
            <p:cNvSpPr txBox="1"/>
            <p:nvPr/>
          </p:nvSpPr>
          <p:spPr>
            <a:xfrm>
              <a:off x="395535" y="3995230"/>
              <a:ext cx="3972998"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08A57755-0C17-4AC4-99E0-5B1C1DCDBC23}"/>
              </a:ext>
            </a:extLst>
          </p:cNvPr>
          <p:cNvGrpSpPr/>
          <p:nvPr/>
        </p:nvGrpSpPr>
        <p:grpSpPr>
          <a:xfrm>
            <a:off x="7393658" y="2662379"/>
            <a:ext cx="3898282" cy="781277"/>
            <a:chOff x="395535" y="3490952"/>
            <a:chExt cx="4020735" cy="781277"/>
          </a:xfrm>
        </p:grpSpPr>
        <p:sp>
          <p:nvSpPr>
            <p:cNvPr id="26" name="TextBox 25">
              <a:extLst>
                <a:ext uri="{FF2B5EF4-FFF2-40B4-BE49-F238E27FC236}">
                  <a16:creationId xmlns:a16="http://schemas.microsoft.com/office/drawing/2014/main" id="{783C5D58-FE96-4F5E-9CC6-E9CC0F375512}"/>
                </a:ext>
              </a:extLst>
            </p:cNvPr>
            <p:cNvSpPr txBox="1"/>
            <p:nvPr/>
          </p:nvSpPr>
          <p:spPr>
            <a:xfrm>
              <a:off x="443271" y="3490952"/>
              <a:ext cx="3972999" cy="738664"/>
            </a:xfrm>
            <a:prstGeom prst="rect">
              <a:avLst/>
            </a:prstGeom>
            <a:noFill/>
          </p:spPr>
          <p:txBody>
            <a:bodyPr wrap="square" rtlCol="0" anchor="ctr">
              <a:spAutoFit/>
            </a:bodyPr>
            <a:lstStyle/>
            <a:p>
              <a:r>
                <a:rPr lang="en-US" sz="1400" dirty="0"/>
                <a:t> The results are much quicker, as the software can mark and present the results for the candidates</a:t>
              </a:r>
            </a:p>
          </p:txBody>
        </p:sp>
        <p:sp>
          <p:nvSpPr>
            <p:cNvPr id="27" name="TextBox 26">
              <a:extLst>
                <a:ext uri="{FF2B5EF4-FFF2-40B4-BE49-F238E27FC236}">
                  <a16:creationId xmlns:a16="http://schemas.microsoft.com/office/drawing/2014/main" id="{64DBA57C-5B53-4BA5-BFC2-D0DB4DA2B197}"/>
                </a:ext>
              </a:extLst>
            </p:cNvPr>
            <p:cNvSpPr txBox="1"/>
            <p:nvPr/>
          </p:nvSpPr>
          <p:spPr>
            <a:xfrm>
              <a:off x="395535" y="3995230"/>
              <a:ext cx="3972998"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459E3CBB-A836-4CC6-A157-F3DF9D91BF74}"/>
              </a:ext>
            </a:extLst>
          </p:cNvPr>
          <p:cNvGrpSpPr/>
          <p:nvPr/>
        </p:nvGrpSpPr>
        <p:grpSpPr>
          <a:xfrm>
            <a:off x="1612987" y="2103274"/>
            <a:ext cx="3881085" cy="1211276"/>
            <a:chOff x="149678" y="3470794"/>
            <a:chExt cx="4002998" cy="1211276"/>
          </a:xfrm>
        </p:grpSpPr>
        <p:sp>
          <p:nvSpPr>
            <p:cNvPr id="32" name="TextBox 31">
              <a:extLst>
                <a:ext uri="{FF2B5EF4-FFF2-40B4-BE49-F238E27FC236}">
                  <a16:creationId xmlns:a16="http://schemas.microsoft.com/office/drawing/2014/main" id="{6A43C039-8044-4211-9EFB-869B82B3690B}"/>
                </a:ext>
              </a:extLst>
            </p:cNvPr>
            <p:cNvSpPr txBox="1"/>
            <p:nvPr/>
          </p:nvSpPr>
          <p:spPr>
            <a:xfrm>
              <a:off x="179678" y="3470794"/>
              <a:ext cx="3972998" cy="738664"/>
            </a:xfrm>
            <a:prstGeom prst="rect">
              <a:avLst/>
            </a:prstGeom>
            <a:noFill/>
          </p:spPr>
          <p:txBody>
            <a:bodyPr wrap="square" rtlCol="0" anchor="ctr">
              <a:spAutoFit/>
            </a:bodyPr>
            <a:lstStyle/>
            <a:p>
              <a:r>
                <a:rPr lang="en-US" sz="1400" dirty="0">
                  <a:latin typeface="+mj-lt"/>
                </a:rPr>
                <a:t>The Key advantages of the distant online entrance exam is the convenience of administration.</a:t>
              </a:r>
            </a:p>
          </p:txBody>
        </p:sp>
        <p:sp>
          <p:nvSpPr>
            <p:cNvPr id="33" name="TextBox 32">
              <a:extLst>
                <a:ext uri="{FF2B5EF4-FFF2-40B4-BE49-F238E27FC236}">
                  <a16:creationId xmlns:a16="http://schemas.microsoft.com/office/drawing/2014/main" id="{812732B9-17AA-4FE5-94D9-5085E2493A83}"/>
                </a:ext>
              </a:extLst>
            </p:cNvPr>
            <p:cNvSpPr txBox="1"/>
            <p:nvPr/>
          </p:nvSpPr>
          <p:spPr>
            <a:xfrm>
              <a:off x="149678" y="4405071"/>
              <a:ext cx="3972998" cy="276999"/>
            </a:xfrm>
            <a:prstGeom prst="rect">
              <a:avLst/>
            </a:prstGeom>
            <a:noFill/>
          </p:spPr>
          <p:txBody>
            <a:bodyPr wrap="square" rtlCol="0">
              <a:spAutoFit/>
            </a:bodyPr>
            <a:lstStyle/>
            <a:p>
              <a:pPr algn="r"/>
              <a:endParaRPr lang="en-US" altLang="ko-KR" sz="1200"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ED294604-DCE9-471D-9F05-FFD5F30A1A32}"/>
              </a:ext>
            </a:extLst>
          </p:cNvPr>
          <p:cNvGrpSpPr/>
          <p:nvPr/>
        </p:nvGrpSpPr>
        <p:grpSpPr>
          <a:xfrm>
            <a:off x="391859" y="3401043"/>
            <a:ext cx="4866094" cy="1220752"/>
            <a:chOff x="395535" y="3051477"/>
            <a:chExt cx="5018948" cy="1220752"/>
          </a:xfrm>
        </p:grpSpPr>
        <p:sp>
          <p:nvSpPr>
            <p:cNvPr id="35" name="TextBox 34">
              <a:extLst>
                <a:ext uri="{FF2B5EF4-FFF2-40B4-BE49-F238E27FC236}">
                  <a16:creationId xmlns:a16="http://schemas.microsoft.com/office/drawing/2014/main" id="{340CF918-9ABB-4A10-AA6B-2A8C9F8EE409}"/>
                </a:ext>
              </a:extLst>
            </p:cNvPr>
            <p:cNvSpPr txBox="1"/>
            <p:nvPr/>
          </p:nvSpPr>
          <p:spPr>
            <a:xfrm>
              <a:off x="1441484" y="3051477"/>
              <a:ext cx="3972999" cy="307777"/>
            </a:xfrm>
            <a:prstGeom prst="rect">
              <a:avLst/>
            </a:prstGeom>
            <a:noFill/>
          </p:spPr>
          <p:txBody>
            <a:bodyPr wrap="square" rtlCol="0" anchor="ctr">
              <a:spAutoFit/>
            </a:bodyPr>
            <a:lstStyle/>
            <a:p>
              <a:r>
                <a:rPr lang="en-US" sz="1200" dirty="0">
                  <a:solidFill>
                    <a:schemeClr val="accent6"/>
                  </a:solidFill>
                </a:rPr>
                <a:t> </a:t>
              </a:r>
              <a:r>
                <a:rPr lang="en-US" sz="1400" dirty="0">
                  <a:latin typeface="+mj-lt"/>
                </a:rPr>
                <a:t>It saves the administrator a lot of time. </a:t>
              </a:r>
            </a:p>
          </p:txBody>
        </p:sp>
        <p:sp>
          <p:nvSpPr>
            <p:cNvPr id="36" name="TextBox 35">
              <a:extLst>
                <a:ext uri="{FF2B5EF4-FFF2-40B4-BE49-F238E27FC236}">
                  <a16:creationId xmlns:a16="http://schemas.microsoft.com/office/drawing/2014/main" id="{3E413A9B-E080-4DE4-BD27-3D68EDF8FFE3}"/>
                </a:ext>
              </a:extLst>
            </p:cNvPr>
            <p:cNvSpPr txBox="1"/>
            <p:nvPr/>
          </p:nvSpPr>
          <p:spPr>
            <a:xfrm>
              <a:off x="395535" y="3995230"/>
              <a:ext cx="3972998" cy="276999"/>
            </a:xfrm>
            <a:prstGeom prst="rect">
              <a:avLst/>
            </a:prstGeom>
            <a:noFill/>
          </p:spPr>
          <p:txBody>
            <a:bodyPr wrap="square" rtlCol="0">
              <a:spAutoFit/>
            </a:bodyPr>
            <a:lstStyle/>
            <a:p>
              <a:pPr algn="r"/>
              <a:endParaRPr lang="en-US" altLang="ko-KR"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6894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9B26708-E181-4DC0-88BD-E0F5A3C8887D}"/>
              </a:ext>
            </a:extLst>
          </p:cNvPr>
          <p:cNvGrpSpPr/>
          <p:nvPr/>
        </p:nvGrpSpPr>
        <p:grpSpPr>
          <a:xfrm>
            <a:off x="0" y="3866606"/>
            <a:ext cx="12193012" cy="2967436"/>
            <a:chOff x="0" y="3866606"/>
            <a:chExt cx="12193012" cy="2967436"/>
          </a:xfrm>
        </p:grpSpPr>
        <p:sp>
          <p:nvSpPr>
            <p:cNvPr id="4" name="Oval 3">
              <a:extLst>
                <a:ext uri="{FF2B5EF4-FFF2-40B4-BE49-F238E27FC236}">
                  <a16:creationId xmlns:a16="http://schemas.microsoft.com/office/drawing/2014/main" id="{6A83C7DA-2792-4320-8FE4-2D62F880F9A1}"/>
                </a:ext>
              </a:extLst>
            </p:cNvPr>
            <p:cNvSpPr/>
            <p:nvPr userDrawn="1"/>
          </p:nvSpPr>
          <p:spPr>
            <a:xfrm>
              <a:off x="700415" y="5374160"/>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Oval 4">
              <a:extLst>
                <a:ext uri="{FF2B5EF4-FFF2-40B4-BE49-F238E27FC236}">
                  <a16:creationId xmlns:a16="http://schemas.microsoft.com/office/drawing/2014/main" id="{DED520B4-14D3-4FA8-B402-776499687A39}"/>
                </a:ext>
              </a:extLst>
            </p:cNvPr>
            <p:cNvSpPr/>
            <p:nvPr userDrawn="1"/>
          </p:nvSpPr>
          <p:spPr>
            <a:xfrm>
              <a:off x="8733" y="5374160"/>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 name="Oval 5">
              <a:extLst>
                <a:ext uri="{FF2B5EF4-FFF2-40B4-BE49-F238E27FC236}">
                  <a16:creationId xmlns:a16="http://schemas.microsoft.com/office/drawing/2014/main" id="{0CA78361-0FA0-4279-AB3B-C686A02B3428}"/>
                </a:ext>
              </a:extLst>
            </p:cNvPr>
            <p:cNvSpPr/>
            <p:nvPr userDrawn="1"/>
          </p:nvSpPr>
          <p:spPr>
            <a:xfrm>
              <a:off x="593041" y="4989357"/>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 name="Oval 6">
              <a:extLst>
                <a:ext uri="{FF2B5EF4-FFF2-40B4-BE49-F238E27FC236}">
                  <a16:creationId xmlns:a16="http://schemas.microsoft.com/office/drawing/2014/main" id="{D354C330-1189-4763-B7F3-52B2E3379156}"/>
                </a:ext>
              </a:extLst>
            </p:cNvPr>
            <p:cNvSpPr/>
            <p:nvPr userDrawn="1"/>
          </p:nvSpPr>
          <p:spPr>
            <a:xfrm>
              <a:off x="432027" y="6005520"/>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 name="Oval 7">
              <a:extLst>
                <a:ext uri="{FF2B5EF4-FFF2-40B4-BE49-F238E27FC236}">
                  <a16:creationId xmlns:a16="http://schemas.microsoft.com/office/drawing/2014/main" id="{1B4A3086-0555-4A59-8760-D80DA424D668}"/>
                </a:ext>
              </a:extLst>
            </p:cNvPr>
            <p:cNvSpPr/>
            <p:nvPr userDrawn="1"/>
          </p:nvSpPr>
          <p:spPr>
            <a:xfrm>
              <a:off x="1362504" y="5687764"/>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 name="Oval 8">
              <a:extLst>
                <a:ext uri="{FF2B5EF4-FFF2-40B4-BE49-F238E27FC236}">
                  <a16:creationId xmlns:a16="http://schemas.microsoft.com/office/drawing/2014/main" id="{E5F52B1C-57F9-452C-A100-6D7D9EA073DE}"/>
                </a:ext>
              </a:extLst>
            </p:cNvPr>
            <p:cNvSpPr/>
            <p:nvPr userDrawn="1"/>
          </p:nvSpPr>
          <p:spPr>
            <a:xfrm>
              <a:off x="1207317" y="528430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0" name="Oval 9">
              <a:extLst>
                <a:ext uri="{FF2B5EF4-FFF2-40B4-BE49-F238E27FC236}">
                  <a16:creationId xmlns:a16="http://schemas.microsoft.com/office/drawing/2014/main" id="{98D3C1E3-44C8-4010-B81D-16185D3C80C4}"/>
                </a:ext>
              </a:extLst>
            </p:cNvPr>
            <p:cNvSpPr/>
            <p:nvPr userDrawn="1"/>
          </p:nvSpPr>
          <p:spPr>
            <a:xfrm>
              <a:off x="1159881" y="4962380"/>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1" name="Oval 10">
              <a:extLst>
                <a:ext uri="{FF2B5EF4-FFF2-40B4-BE49-F238E27FC236}">
                  <a16:creationId xmlns:a16="http://schemas.microsoft.com/office/drawing/2014/main" id="{A5DFFC69-FE09-453A-A2FF-F508F4687566}"/>
                </a:ext>
              </a:extLst>
            </p:cNvPr>
            <p:cNvSpPr/>
            <p:nvPr userDrawn="1"/>
          </p:nvSpPr>
          <p:spPr>
            <a:xfrm>
              <a:off x="0" y="5046213"/>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2" name="Oval 11">
              <a:extLst>
                <a:ext uri="{FF2B5EF4-FFF2-40B4-BE49-F238E27FC236}">
                  <a16:creationId xmlns:a16="http://schemas.microsoft.com/office/drawing/2014/main" id="{766B9579-467A-4C0E-BBD2-9B3B17F79CB0}"/>
                </a:ext>
              </a:extLst>
            </p:cNvPr>
            <p:cNvSpPr/>
            <p:nvPr userDrawn="1"/>
          </p:nvSpPr>
          <p:spPr>
            <a:xfrm>
              <a:off x="324800" y="5089964"/>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3" name="Oval 12">
              <a:extLst>
                <a:ext uri="{FF2B5EF4-FFF2-40B4-BE49-F238E27FC236}">
                  <a16:creationId xmlns:a16="http://schemas.microsoft.com/office/drawing/2014/main" id="{D497A6BC-508D-4330-887B-A1DB3A786C12}"/>
                </a:ext>
              </a:extLst>
            </p:cNvPr>
            <p:cNvSpPr/>
            <p:nvPr userDrawn="1"/>
          </p:nvSpPr>
          <p:spPr>
            <a:xfrm>
              <a:off x="962600" y="4241168"/>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4" name="Oval 13">
              <a:extLst>
                <a:ext uri="{FF2B5EF4-FFF2-40B4-BE49-F238E27FC236}">
                  <a16:creationId xmlns:a16="http://schemas.microsoft.com/office/drawing/2014/main" id="{7E212BBD-D0B8-4A1A-8187-E6F9FBB5C379}"/>
                </a:ext>
              </a:extLst>
            </p:cNvPr>
            <p:cNvSpPr/>
            <p:nvPr userDrawn="1"/>
          </p:nvSpPr>
          <p:spPr>
            <a:xfrm>
              <a:off x="340613" y="4569165"/>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5" name="Oval 14">
              <a:extLst>
                <a:ext uri="{FF2B5EF4-FFF2-40B4-BE49-F238E27FC236}">
                  <a16:creationId xmlns:a16="http://schemas.microsoft.com/office/drawing/2014/main" id="{E1E5696A-F945-4714-9074-0C5B8748B611}"/>
                </a:ext>
              </a:extLst>
            </p:cNvPr>
            <p:cNvSpPr/>
            <p:nvPr userDrawn="1"/>
          </p:nvSpPr>
          <p:spPr>
            <a:xfrm>
              <a:off x="557785" y="4026550"/>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6" name="Oval 15">
              <a:extLst>
                <a:ext uri="{FF2B5EF4-FFF2-40B4-BE49-F238E27FC236}">
                  <a16:creationId xmlns:a16="http://schemas.microsoft.com/office/drawing/2014/main" id="{CEDC9346-A0E3-4E6D-82CE-854999975F5F}"/>
                </a:ext>
              </a:extLst>
            </p:cNvPr>
            <p:cNvSpPr/>
            <p:nvPr userDrawn="1"/>
          </p:nvSpPr>
          <p:spPr>
            <a:xfrm>
              <a:off x="2317703" y="5674484"/>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Oval 16">
              <a:extLst>
                <a:ext uri="{FF2B5EF4-FFF2-40B4-BE49-F238E27FC236}">
                  <a16:creationId xmlns:a16="http://schemas.microsoft.com/office/drawing/2014/main" id="{26DB56C8-873B-4753-8968-92007B3EB7B2}"/>
                </a:ext>
              </a:extLst>
            </p:cNvPr>
            <p:cNvSpPr/>
            <p:nvPr userDrawn="1"/>
          </p:nvSpPr>
          <p:spPr>
            <a:xfrm>
              <a:off x="1482004" y="5558827"/>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8" name="Oval 17">
              <a:extLst>
                <a:ext uri="{FF2B5EF4-FFF2-40B4-BE49-F238E27FC236}">
                  <a16:creationId xmlns:a16="http://schemas.microsoft.com/office/drawing/2014/main" id="{4F3F3C00-6A04-46A9-B26C-DFCF9839F776}"/>
                </a:ext>
              </a:extLst>
            </p:cNvPr>
            <p:cNvSpPr/>
            <p:nvPr userDrawn="1"/>
          </p:nvSpPr>
          <p:spPr>
            <a:xfrm>
              <a:off x="1860673" y="4969625"/>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19" name="Oval 18">
              <a:extLst>
                <a:ext uri="{FF2B5EF4-FFF2-40B4-BE49-F238E27FC236}">
                  <a16:creationId xmlns:a16="http://schemas.microsoft.com/office/drawing/2014/main" id="{E95DAB9C-7092-4A6C-A8C9-4F203AF98713}"/>
                </a:ext>
              </a:extLst>
            </p:cNvPr>
            <p:cNvSpPr/>
            <p:nvPr userDrawn="1"/>
          </p:nvSpPr>
          <p:spPr>
            <a:xfrm>
              <a:off x="2060484" y="5845576"/>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0" name="Oval 19">
              <a:extLst>
                <a:ext uri="{FF2B5EF4-FFF2-40B4-BE49-F238E27FC236}">
                  <a16:creationId xmlns:a16="http://schemas.microsoft.com/office/drawing/2014/main" id="{65F44273-5510-4A1F-B6A7-C8918EC60375}"/>
                </a:ext>
              </a:extLst>
            </p:cNvPr>
            <p:cNvSpPr/>
            <p:nvPr userDrawn="1"/>
          </p:nvSpPr>
          <p:spPr>
            <a:xfrm>
              <a:off x="2376308" y="5263421"/>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1" name="Oval 20">
              <a:extLst>
                <a:ext uri="{FF2B5EF4-FFF2-40B4-BE49-F238E27FC236}">
                  <a16:creationId xmlns:a16="http://schemas.microsoft.com/office/drawing/2014/main" id="{960DEE8F-C60A-4903-870A-C9E5C309F880}"/>
                </a:ext>
              </a:extLst>
            </p:cNvPr>
            <p:cNvSpPr/>
            <p:nvPr userDrawn="1"/>
          </p:nvSpPr>
          <p:spPr>
            <a:xfrm>
              <a:off x="2835775" y="5124363"/>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2" name="Oval 21">
              <a:extLst>
                <a:ext uri="{FF2B5EF4-FFF2-40B4-BE49-F238E27FC236}">
                  <a16:creationId xmlns:a16="http://schemas.microsoft.com/office/drawing/2014/main" id="{4AE6BBAB-DFF8-4C04-849E-1D41D2914F19}"/>
                </a:ext>
              </a:extLst>
            </p:cNvPr>
            <p:cNvSpPr/>
            <p:nvPr userDrawn="1"/>
          </p:nvSpPr>
          <p:spPr>
            <a:xfrm>
              <a:off x="2788339" y="4802436"/>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3" name="Oval 22">
              <a:extLst>
                <a:ext uri="{FF2B5EF4-FFF2-40B4-BE49-F238E27FC236}">
                  <a16:creationId xmlns:a16="http://schemas.microsoft.com/office/drawing/2014/main" id="{2C3D4D89-005F-43C7-82A4-1C5A501AFCF4}"/>
                </a:ext>
              </a:extLst>
            </p:cNvPr>
            <p:cNvSpPr/>
            <p:nvPr userDrawn="1"/>
          </p:nvSpPr>
          <p:spPr>
            <a:xfrm>
              <a:off x="1628457" y="4886269"/>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4" name="Oval 23">
              <a:extLst>
                <a:ext uri="{FF2B5EF4-FFF2-40B4-BE49-F238E27FC236}">
                  <a16:creationId xmlns:a16="http://schemas.microsoft.com/office/drawing/2014/main" id="{1581398D-B48E-4095-8F85-6DACF614FE03}"/>
                </a:ext>
              </a:extLst>
            </p:cNvPr>
            <p:cNvSpPr/>
            <p:nvPr userDrawn="1"/>
          </p:nvSpPr>
          <p:spPr>
            <a:xfrm>
              <a:off x="2117572" y="4403151"/>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5" name="Oval 24">
              <a:extLst>
                <a:ext uri="{FF2B5EF4-FFF2-40B4-BE49-F238E27FC236}">
                  <a16:creationId xmlns:a16="http://schemas.microsoft.com/office/drawing/2014/main" id="{C27C3A1C-914E-4A0C-B883-C10DA9D44B87}"/>
                </a:ext>
              </a:extLst>
            </p:cNvPr>
            <p:cNvSpPr/>
            <p:nvPr userDrawn="1"/>
          </p:nvSpPr>
          <p:spPr>
            <a:xfrm>
              <a:off x="2591057" y="4081224"/>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6" name="Oval 25">
              <a:extLst>
                <a:ext uri="{FF2B5EF4-FFF2-40B4-BE49-F238E27FC236}">
                  <a16:creationId xmlns:a16="http://schemas.microsoft.com/office/drawing/2014/main" id="{AF2DD092-9044-4E03-BA2E-30DE0959C14E}"/>
                </a:ext>
              </a:extLst>
            </p:cNvPr>
            <p:cNvSpPr/>
            <p:nvPr userDrawn="1"/>
          </p:nvSpPr>
          <p:spPr>
            <a:xfrm>
              <a:off x="2382607" y="4662696"/>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7" name="Oval 26">
              <a:extLst>
                <a:ext uri="{FF2B5EF4-FFF2-40B4-BE49-F238E27FC236}">
                  <a16:creationId xmlns:a16="http://schemas.microsoft.com/office/drawing/2014/main" id="{E392A133-6A39-4BD0-A483-441065766A57}"/>
                </a:ext>
              </a:extLst>
            </p:cNvPr>
            <p:cNvSpPr/>
            <p:nvPr userDrawn="1"/>
          </p:nvSpPr>
          <p:spPr>
            <a:xfrm>
              <a:off x="2186243" y="3866606"/>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28" name="Oval 27">
              <a:extLst>
                <a:ext uri="{FF2B5EF4-FFF2-40B4-BE49-F238E27FC236}">
                  <a16:creationId xmlns:a16="http://schemas.microsoft.com/office/drawing/2014/main" id="{BC4B76E9-F45A-4C69-8CA9-2EBDDB4E76E1}"/>
                </a:ext>
              </a:extLst>
            </p:cNvPr>
            <p:cNvSpPr/>
            <p:nvPr userDrawn="1"/>
          </p:nvSpPr>
          <p:spPr>
            <a:xfrm>
              <a:off x="4062601" y="5725421"/>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9" name="Oval 28">
              <a:extLst>
                <a:ext uri="{FF2B5EF4-FFF2-40B4-BE49-F238E27FC236}">
                  <a16:creationId xmlns:a16="http://schemas.microsoft.com/office/drawing/2014/main" id="{C3A05D51-983F-4ACF-A4E7-1C0B0B6A9986}"/>
                </a:ext>
              </a:extLst>
            </p:cNvPr>
            <p:cNvSpPr/>
            <p:nvPr userDrawn="1"/>
          </p:nvSpPr>
          <p:spPr>
            <a:xfrm>
              <a:off x="3031955" y="5338960"/>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0" name="Oval 29">
              <a:extLst>
                <a:ext uri="{FF2B5EF4-FFF2-40B4-BE49-F238E27FC236}">
                  <a16:creationId xmlns:a16="http://schemas.microsoft.com/office/drawing/2014/main" id="{2682ADFF-BFE5-41FD-8FBF-FE12E74B2897}"/>
                </a:ext>
              </a:extLst>
            </p:cNvPr>
            <p:cNvSpPr/>
            <p:nvPr userDrawn="1"/>
          </p:nvSpPr>
          <p:spPr>
            <a:xfrm>
              <a:off x="3794584" y="5464714"/>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1" name="Oval 30">
              <a:extLst>
                <a:ext uri="{FF2B5EF4-FFF2-40B4-BE49-F238E27FC236}">
                  <a16:creationId xmlns:a16="http://schemas.microsoft.com/office/drawing/2014/main" id="{F8AAC54A-0DF3-4133-9CA3-369B28B229D5}"/>
                </a:ext>
              </a:extLst>
            </p:cNvPr>
            <p:cNvSpPr/>
            <p:nvPr userDrawn="1"/>
          </p:nvSpPr>
          <p:spPr>
            <a:xfrm>
              <a:off x="3766347" y="6190188"/>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2" name="Oval 31">
              <a:extLst>
                <a:ext uri="{FF2B5EF4-FFF2-40B4-BE49-F238E27FC236}">
                  <a16:creationId xmlns:a16="http://schemas.microsoft.com/office/drawing/2014/main" id="{69D41C9F-0B4B-4AC9-9308-74C1F3B8654B}"/>
                </a:ext>
              </a:extLst>
            </p:cNvPr>
            <p:cNvSpPr/>
            <p:nvPr userDrawn="1"/>
          </p:nvSpPr>
          <p:spPr>
            <a:xfrm>
              <a:off x="4404293" y="5986627"/>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3" name="Oval 32">
              <a:extLst>
                <a:ext uri="{FF2B5EF4-FFF2-40B4-BE49-F238E27FC236}">
                  <a16:creationId xmlns:a16="http://schemas.microsoft.com/office/drawing/2014/main" id="{F12B0D79-C60E-4F07-9E6D-4B1558F23F58}"/>
                </a:ext>
              </a:extLst>
            </p:cNvPr>
            <p:cNvSpPr/>
            <p:nvPr userDrawn="1"/>
          </p:nvSpPr>
          <p:spPr>
            <a:xfrm>
              <a:off x="4541637" y="5468975"/>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4" name="Oval 33">
              <a:extLst>
                <a:ext uri="{FF2B5EF4-FFF2-40B4-BE49-F238E27FC236}">
                  <a16:creationId xmlns:a16="http://schemas.microsoft.com/office/drawing/2014/main" id="{69361E7F-A41E-4B0C-90F9-5FAB1B2BD056}"/>
                </a:ext>
              </a:extLst>
            </p:cNvPr>
            <p:cNvSpPr/>
            <p:nvPr userDrawn="1"/>
          </p:nvSpPr>
          <p:spPr>
            <a:xfrm>
              <a:off x="4494201" y="5147048"/>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5" name="Oval 34">
              <a:extLst>
                <a:ext uri="{FF2B5EF4-FFF2-40B4-BE49-F238E27FC236}">
                  <a16:creationId xmlns:a16="http://schemas.microsoft.com/office/drawing/2014/main" id="{63D33315-A58C-45E2-9CEF-CE9C7644E039}"/>
                </a:ext>
              </a:extLst>
            </p:cNvPr>
            <p:cNvSpPr/>
            <p:nvPr userDrawn="1"/>
          </p:nvSpPr>
          <p:spPr>
            <a:xfrm>
              <a:off x="3392780" y="5023397"/>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6" name="Oval 35">
              <a:extLst>
                <a:ext uri="{FF2B5EF4-FFF2-40B4-BE49-F238E27FC236}">
                  <a16:creationId xmlns:a16="http://schemas.microsoft.com/office/drawing/2014/main" id="{9568A1E0-BFE4-432F-8176-47EBDE9E7C8A}"/>
                </a:ext>
              </a:extLst>
            </p:cNvPr>
            <p:cNvSpPr/>
            <p:nvPr userDrawn="1"/>
          </p:nvSpPr>
          <p:spPr>
            <a:xfrm>
              <a:off x="3823435" y="4747763"/>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7" name="Oval 36">
              <a:extLst>
                <a:ext uri="{FF2B5EF4-FFF2-40B4-BE49-F238E27FC236}">
                  <a16:creationId xmlns:a16="http://schemas.microsoft.com/office/drawing/2014/main" id="{14805AAC-245B-41AF-98D6-36D42CB608A5}"/>
                </a:ext>
              </a:extLst>
            </p:cNvPr>
            <p:cNvSpPr/>
            <p:nvPr userDrawn="1"/>
          </p:nvSpPr>
          <p:spPr>
            <a:xfrm>
              <a:off x="4296920" y="4425836"/>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8" name="Oval 37">
              <a:extLst>
                <a:ext uri="{FF2B5EF4-FFF2-40B4-BE49-F238E27FC236}">
                  <a16:creationId xmlns:a16="http://schemas.microsoft.com/office/drawing/2014/main" id="{8F108654-514D-4278-82B6-9138068C35D8}"/>
                </a:ext>
              </a:extLst>
            </p:cNvPr>
            <p:cNvSpPr/>
            <p:nvPr userDrawn="1"/>
          </p:nvSpPr>
          <p:spPr>
            <a:xfrm>
              <a:off x="4088469" y="5007308"/>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39" name="Oval 38">
              <a:extLst>
                <a:ext uri="{FF2B5EF4-FFF2-40B4-BE49-F238E27FC236}">
                  <a16:creationId xmlns:a16="http://schemas.microsoft.com/office/drawing/2014/main" id="{FE093897-8F12-48D2-82A1-97ADE01AA870}"/>
                </a:ext>
              </a:extLst>
            </p:cNvPr>
            <p:cNvSpPr/>
            <p:nvPr userDrawn="1"/>
          </p:nvSpPr>
          <p:spPr>
            <a:xfrm>
              <a:off x="3892105" y="4211218"/>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0" name="Oval 39">
              <a:extLst>
                <a:ext uri="{FF2B5EF4-FFF2-40B4-BE49-F238E27FC236}">
                  <a16:creationId xmlns:a16="http://schemas.microsoft.com/office/drawing/2014/main" id="{49D1408D-0CE4-4DCD-B8E4-4CAC917FC4C9}"/>
                </a:ext>
              </a:extLst>
            </p:cNvPr>
            <p:cNvSpPr/>
            <p:nvPr userDrawn="1"/>
          </p:nvSpPr>
          <p:spPr>
            <a:xfrm>
              <a:off x="4548531" y="5201370"/>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1" name="Oval 40">
              <a:extLst>
                <a:ext uri="{FF2B5EF4-FFF2-40B4-BE49-F238E27FC236}">
                  <a16:creationId xmlns:a16="http://schemas.microsoft.com/office/drawing/2014/main" id="{C5C3DD74-EACD-4598-B2A0-20491E1F4209}"/>
                </a:ext>
              </a:extLst>
            </p:cNvPr>
            <p:cNvSpPr/>
            <p:nvPr userDrawn="1"/>
          </p:nvSpPr>
          <p:spPr>
            <a:xfrm>
              <a:off x="5062767" y="4961589"/>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2" name="Oval 41">
              <a:extLst>
                <a:ext uri="{FF2B5EF4-FFF2-40B4-BE49-F238E27FC236}">
                  <a16:creationId xmlns:a16="http://schemas.microsoft.com/office/drawing/2014/main" id="{85BAC4C0-FDD0-491F-945C-A448FEA429F1}"/>
                </a:ext>
              </a:extLst>
            </p:cNvPr>
            <p:cNvSpPr/>
            <p:nvPr userDrawn="1"/>
          </p:nvSpPr>
          <p:spPr>
            <a:xfrm>
              <a:off x="5103999" y="5962284"/>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3" name="Oval 42">
              <a:extLst>
                <a:ext uri="{FF2B5EF4-FFF2-40B4-BE49-F238E27FC236}">
                  <a16:creationId xmlns:a16="http://schemas.microsoft.com/office/drawing/2014/main" id="{7AB54317-E15B-42B1-B04E-6A1221906F6D}"/>
                </a:ext>
              </a:extLst>
            </p:cNvPr>
            <p:cNvSpPr/>
            <p:nvPr userDrawn="1"/>
          </p:nvSpPr>
          <p:spPr>
            <a:xfrm>
              <a:off x="5546627" y="5641148"/>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4" name="Oval 43">
              <a:extLst>
                <a:ext uri="{FF2B5EF4-FFF2-40B4-BE49-F238E27FC236}">
                  <a16:creationId xmlns:a16="http://schemas.microsoft.com/office/drawing/2014/main" id="{5E39ABF4-EAC9-41E6-BB5C-BA963813BA6E}"/>
                </a:ext>
              </a:extLst>
            </p:cNvPr>
            <p:cNvSpPr/>
            <p:nvPr userDrawn="1"/>
          </p:nvSpPr>
          <p:spPr>
            <a:xfrm>
              <a:off x="5879289" y="5241071"/>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5" name="Oval 44">
              <a:extLst>
                <a:ext uri="{FF2B5EF4-FFF2-40B4-BE49-F238E27FC236}">
                  <a16:creationId xmlns:a16="http://schemas.microsoft.com/office/drawing/2014/main" id="{A4B240A3-0256-4CE4-B3B7-A683EAA9FEBA}"/>
                </a:ext>
              </a:extLst>
            </p:cNvPr>
            <p:cNvSpPr/>
            <p:nvPr userDrawn="1"/>
          </p:nvSpPr>
          <p:spPr>
            <a:xfrm>
              <a:off x="5831853" y="4919144"/>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6" name="Oval 45">
              <a:extLst>
                <a:ext uri="{FF2B5EF4-FFF2-40B4-BE49-F238E27FC236}">
                  <a16:creationId xmlns:a16="http://schemas.microsoft.com/office/drawing/2014/main" id="{F6CF61E7-6769-4D54-A98E-A53A037DBD2D}"/>
                </a:ext>
              </a:extLst>
            </p:cNvPr>
            <p:cNvSpPr/>
            <p:nvPr userDrawn="1"/>
          </p:nvSpPr>
          <p:spPr>
            <a:xfrm>
              <a:off x="4671972" y="5002977"/>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7" name="Oval 46">
              <a:extLst>
                <a:ext uri="{FF2B5EF4-FFF2-40B4-BE49-F238E27FC236}">
                  <a16:creationId xmlns:a16="http://schemas.microsoft.com/office/drawing/2014/main" id="{F6D8213C-8A50-438B-A406-A192DBB732CF}"/>
                </a:ext>
              </a:extLst>
            </p:cNvPr>
            <p:cNvSpPr/>
            <p:nvPr userDrawn="1"/>
          </p:nvSpPr>
          <p:spPr>
            <a:xfrm>
              <a:off x="5161087" y="4519858"/>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8" name="Oval 47">
              <a:extLst>
                <a:ext uri="{FF2B5EF4-FFF2-40B4-BE49-F238E27FC236}">
                  <a16:creationId xmlns:a16="http://schemas.microsoft.com/office/drawing/2014/main" id="{2F3D526D-83B8-4DD7-AA3C-494CFD634D0F}"/>
                </a:ext>
              </a:extLst>
            </p:cNvPr>
            <p:cNvSpPr/>
            <p:nvPr userDrawn="1"/>
          </p:nvSpPr>
          <p:spPr>
            <a:xfrm>
              <a:off x="5634572" y="4197931"/>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49" name="Oval 48">
              <a:extLst>
                <a:ext uri="{FF2B5EF4-FFF2-40B4-BE49-F238E27FC236}">
                  <a16:creationId xmlns:a16="http://schemas.microsoft.com/office/drawing/2014/main" id="{9BE58FDD-EE1E-4921-B11E-7F6848193CF0}"/>
                </a:ext>
              </a:extLst>
            </p:cNvPr>
            <p:cNvSpPr/>
            <p:nvPr userDrawn="1"/>
          </p:nvSpPr>
          <p:spPr>
            <a:xfrm>
              <a:off x="5426121" y="4779403"/>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0" name="Oval 49">
              <a:extLst>
                <a:ext uri="{FF2B5EF4-FFF2-40B4-BE49-F238E27FC236}">
                  <a16:creationId xmlns:a16="http://schemas.microsoft.com/office/drawing/2014/main" id="{3B4F0BBE-15C2-4CB7-BED2-D137B3FA6CAC}"/>
                </a:ext>
              </a:extLst>
            </p:cNvPr>
            <p:cNvSpPr/>
            <p:nvPr userDrawn="1"/>
          </p:nvSpPr>
          <p:spPr>
            <a:xfrm>
              <a:off x="5229757" y="3983314"/>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1" name="Oval 50">
              <a:extLst>
                <a:ext uri="{FF2B5EF4-FFF2-40B4-BE49-F238E27FC236}">
                  <a16:creationId xmlns:a16="http://schemas.microsoft.com/office/drawing/2014/main" id="{8F5E9356-5718-4E5F-B16C-302808E7925C}"/>
                </a:ext>
              </a:extLst>
            </p:cNvPr>
            <p:cNvSpPr/>
            <p:nvPr userDrawn="1"/>
          </p:nvSpPr>
          <p:spPr>
            <a:xfrm>
              <a:off x="6144136" y="5477453"/>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2" name="Oval 51">
              <a:extLst>
                <a:ext uri="{FF2B5EF4-FFF2-40B4-BE49-F238E27FC236}">
                  <a16:creationId xmlns:a16="http://schemas.microsoft.com/office/drawing/2014/main" id="{8A076A7C-E639-47B5-8579-845059E72B03}"/>
                </a:ext>
              </a:extLst>
            </p:cNvPr>
            <p:cNvSpPr/>
            <p:nvPr userDrawn="1"/>
          </p:nvSpPr>
          <p:spPr>
            <a:xfrm>
              <a:off x="6613891" y="5147048"/>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3" name="Oval 52">
              <a:extLst>
                <a:ext uri="{FF2B5EF4-FFF2-40B4-BE49-F238E27FC236}">
                  <a16:creationId xmlns:a16="http://schemas.microsoft.com/office/drawing/2014/main" id="{6D9A2872-B310-4B67-AD67-A14D6BA8CF4E}"/>
                </a:ext>
              </a:extLst>
            </p:cNvPr>
            <p:cNvSpPr/>
            <p:nvPr userDrawn="1"/>
          </p:nvSpPr>
          <p:spPr>
            <a:xfrm>
              <a:off x="5866268" y="5975528"/>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4" name="Oval 53">
              <a:extLst>
                <a:ext uri="{FF2B5EF4-FFF2-40B4-BE49-F238E27FC236}">
                  <a16:creationId xmlns:a16="http://schemas.microsoft.com/office/drawing/2014/main" id="{4D47626E-A506-4743-B7D6-F55DB4D7EFF2}"/>
                </a:ext>
              </a:extLst>
            </p:cNvPr>
            <p:cNvSpPr/>
            <p:nvPr userDrawn="1"/>
          </p:nvSpPr>
          <p:spPr>
            <a:xfrm>
              <a:off x="7293069" y="5944183"/>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5" name="Oval 54">
              <a:extLst>
                <a:ext uri="{FF2B5EF4-FFF2-40B4-BE49-F238E27FC236}">
                  <a16:creationId xmlns:a16="http://schemas.microsoft.com/office/drawing/2014/main" id="{9426D4EB-7253-4B23-A83E-6A75BC7259D6}"/>
                </a:ext>
              </a:extLst>
            </p:cNvPr>
            <p:cNvSpPr/>
            <p:nvPr userDrawn="1"/>
          </p:nvSpPr>
          <p:spPr>
            <a:xfrm>
              <a:off x="7430413" y="5426530"/>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6" name="Oval 55">
              <a:extLst>
                <a:ext uri="{FF2B5EF4-FFF2-40B4-BE49-F238E27FC236}">
                  <a16:creationId xmlns:a16="http://schemas.microsoft.com/office/drawing/2014/main" id="{19E5716A-5B73-49DA-915A-F5E69D284684}"/>
                </a:ext>
              </a:extLst>
            </p:cNvPr>
            <p:cNvSpPr/>
            <p:nvPr userDrawn="1"/>
          </p:nvSpPr>
          <p:spPr>
            <a:xfrm>
              <a:off x="7382977" y="5104603"/>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7" name="Oval 56">
              <a:extLst>
                <a:ext uri="{FF2B5EF4-FFF2-40B4-BE49-F238E27FC236}">
                  <a16:creationId xmlns:a16="http://schemas.microsoft.com/office/drawing/2014/main" id="{67879505-28BA-4209-82DB-C44B28007CE7}"/>
                </a:ext>
              </a:extLst>
            </p:cNvPr>
            <p:cNvSpPr/>
            <p:nvPr userDrawn="1"/>
          </p:nvSpPr>
          <p:spPr>
            <a:xfrm>
              <a:off x="6223096" y="5188436"/>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8" name="Oval 57">
              <a:extLst>
                <a:ext uri="{FF2B5EF4-FFF2-40B4-BE49-F238E27FC236}">
                  <a16:creationId xmlns:a16="http://schemas.microsoft.com/office/drawing/2014/main" id="{69FBBFCD-E744-42E7-9CC8-DC49C57167BA}"/>
                </a:ext>
              </a:extLst>
            </p:cNvPr>
            <p:cNvSpPr/>
            <p:nvPr userDrawn="1"/>
          </p:nvSpPr>
          <p:spPr>
            <a:xfrm>
              <a:off x="6712211" y="4705318"/>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59" name="Oval 58">
              <a:extLst>
                <a:ext uri="{FF2B5EF4-FFF2-40B4-BE49-F238E27FC236}">
                  <a16:creationId xmlns:a16="http://schemas.microsoft.com/office/drawing/2014/main" id="{7E390097-D6C9-4CCE-8193-A1CD723E39B6}"/>
                </a:ext>
              </a:extLst>
            </p:cNvPr>
            <p:cNvSpPr/>
            <p:nvPr userDrawn="1"/>
          </p:nvSpPr>
          <p:spPr>
            <a:xfrm>
              <a:off x="7185696" y="4383391"/>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0" name="Oval 59">
              <a:extLst>
                <a:ext uri="{FF2B5EF4-FFF2-40B4-BE49-F238E27FC236}">
                  <a16:creationId xmlns:a16="http://schemas.microsoft.com/office/drawing/2014/main" id="{498EE70D-9B27-4E36-AD40-8ED96D8535D2}"/>
                </a:ext>
              </a:extLst>
            </p:cNvPr>
            <p:cNvSpPr/>
            <p:nvPr userDrawn="1"/>
          </p:nvSpPr>
          <p:spPr>
            <a:xfrm>
              <a:off x="6977245" y="4964863"/>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1" name="Oval 60">
              <a:extLst>
                <a:ext uri="{FF2B5EF4-FFF2-40B4-BE49-F238E27FC236}">
                  <a16:creationId xmlns:a16="http://schemas.microsoft.com/office/drawing/2014/main" id="{F1EF005E-0DEE-41D6-9B59-08BF9872EF25}"/>
                </a:ext>
              </a:extLst>
            </p:cNvPr>
            <p:cNvSpPr/>
            <p:nvPr userDrawn="1"/>
          </p:nvSpPr>
          <p:spPr>
            <a:xfrm>
              <a:off x="6780881" y="4168773"/>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2" name="Oval 61">
              <a:extLst>
                <a:ext uri="{FF2B5EF4-FFF2-40B4-BE49-F238E27FC236}">
                  <a16:creationId xmlns:a16="http://schemas.microsoft.com/office/drawing/2014/main" id="{07FF95A4-90B3-4724-AA8A-CBC44FA53587}"/>
                </a:ext>
              </a:extLst>
            </p:cNvPr>
            <p:cNvSpPr/>
            <p:nvPr userDrawn="1"/>
          </p:nvSpPr>
          <p:spPr>
            <a:xfrm>
              <a:off x="7907288" y="5670931"/>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3" name="Oval 62">
              <a:extLst>
                <a:ext uri="{FF2B5EF4-FFF2-40B4-BE49-F238E27FC236}">
                  <a16:creationId xmlns:a16="http://schemas.microsoft.com/office/drawing/2014/main" id="{34AE1C7D-F4B0-432A-A793-C08679DC5026}"/>
                </a:ext>
              </a:extLst>
            </p:cNvPr>
            <p:cNvSpPr/>
            <p:nvPr userDrawn="1"/>
          </p:nvSpPr>
          <p:spPr>
            <a:xfrm>
              <a:off x="7043387" y="5597946"/>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4" name="Oval 63">
              <a:extLst>
                <a:ext uri="{FF2B5EF4-FFF2-40B4-BE49-F238E27FC236}">
                  <a16:creationId xmlns:a16="http://schemas.microsoft.com/office/drawing/2014/main" id="{7EB71315-1B0B-4C01-AF87-4F5FEDBAC6B2}"/>
                </a:ext>
              </a:extLst>
            </p:cNvPr>
            <p:cNvSpPr/>
            <p:nvPr userDrawn="1"/>
          </p:nvSpPr>
          <p:spPr>
            <a:xfrm>
              <a:off x="7890328" y="5390748"/>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5" name="Oval 64">
              <a:extLst>
                <a:ext uri="{FF2B5EF4-FFF2-40B4-BE49-F238E27FC236}">
                  <a16:creationId xmlns:a16="http://schemas.microsoft.com/office/drawing/2014/main" id="{9F57BBC9-4F58-4DC4-8BA6-C6B25A054CB5}"/>
                </a:ext>
              </a:extLst>
            </p:cNvPr>
            <p:cNvSpPr/>
            <p:nvPr userDrawn="1"/>
          </p:nvSpPr>
          <p:spPr>
            <a:xfrm>
              <a:off x="8632865" y="5608043"/>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6" name="Oval 65">
              <a:extLst>
                <a:ext uri="{FF2B5EF4-FFF2-40B4-BE49-F238E27FC236}">
                  <a16:creationId xmlns:a16="http://schemas.microsoft.com/office/drawing/2014/main" id="{A9751DBC-53BD-432B-BFF3-F5269D36FA64}"/>
                </a:ext>
              </a:extLst>
            </p:cNvPr>
            <p:cNvSpPr/>
            <p:nvPr userDrawn="1"/>
          </p:nvSpPr>
          <p:spPr>
            <a:xfrm>
              <a:off x="8844193" y="6129642"/>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7" name="Oval 66">
              <a:extLst>
                <a:ext uri="{FF2B5EF4-FFF2-40B4-BE49-F238E27FC236}">
                  <a16:creationId xmlns:a16="http://schemas.microsoft.com/office/drawing/2014/main" id="{807B288D-DBBC-47CF-A856-54663E09F8AE}"/>
                </a:ext>
              </a:extLst>
            </p:cNvPr>
            <p:cNvSpPr/>
            <p:nvPr userDrawn="1"/>
          </p:nvSpPr>
          <p:spPr>
            <a:xfrm>
              <a:off x="9139768" y="5427322"/>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8" name="Oval 67">
              <a:extLst>
                <a:ext uri="{FF2B5EF4-FFF2-40B4-BE49-F238E27FC236}">
                  <a16:creationId xmlns:a16="http://schemas.microsoft.com/office/drawing/2014/main" id="{AB1FA931-3E76-4DE3-8DE8-1549D65FBB08}"/>
                </a:ext>
              </a:extLst>
            </p:cNvPr>
            <p:cNvSpPr/>
            <p:nvPr userDrawn="1"/>
          </p:nvSpPr>
          <p:spPr>
            <a:xfrm>
              <a:off x="8934101" y="5290063"/>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69" name="Oval 68">
              <a:extLst>
                <a:ext uri="{FF2B5EF4-FFF2-40B4-BE49-F238E27FC236}">
                  <a16:creationId xmlns:a16="http://schemas.microsoft.com/office/drawing/2014/main" id="{751FFFB1-47A0-4C50-BECD-1D23D17E811D}"/>
                </a:ext>
              </a:extLst>
            </p:cNvPr>
            <p:cNvSpPr/>
            <p:nvPr userDrawn="1"/>
          </p:nvSpPr>
          <p:spPr>
            <a:xfrm>
              <a:off x="7774220" y="5373896"/>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0" name="Oval 69">
              <a:extLst>
                <a:ext uri="{FF2B5EF4-FFF2-40B4-BE49-F238E27FC236}">
                  <a16:creationId xmlns:a16="http://schemas.microsoft.com/office/drawing/2014/main" id="{26AECF17-77E1-43ED-8840-C62B6A88F5D4}"/>
                </a:ext>
              </a:extLst>
            </p:cNvPr>
            <p:cNvSpPr/>
            <p:nvPr userDrawn="1"/>
          </p:nvSpPr>
          <p:spPr>
            <a:xfrm>
              <a:off x="8263335" y="489077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1" name="Oval 70">
              <a:extLst>
                <a:ext uri="{FF2B5EF4-FFF2-40B4-BE49-F238E27FC236}">
                  <a16:creationId xmlns:a16="http://schemas.microsoft.com/office/drawing/2014/main" id="{F876E484-B037-4F75-9556-971B92DC48BE}"/>
                </a:ext>
              </a:extLst>
            </p:cNvPr>
            <p:cNvSpPr/>
            <p:nvPr userDrawn="1"/>
          </p:nvSpPr>
          <p:spPr>
            <a:xfrm>
              <a:off x="8736820" y="4568850"/>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2" name="Oval 71">
              <a:extLst>
                <a:ext uri="{FF2B5EF4-FFF2-40B4-BE49-F238E27FC236}">
                  <a16:creationId xmlns:a16="http://schemas.microsoft.com/office/drawing/2014/main" id="{8225F7F8-2ABA-4551-8C71-2D21376891A6}"/>
                </a:ext>
              </a:extLst>
            </p:cNvPr>
            <p:cNvSpPr/>
            <p:nvPr userDrawn="1"/>
          </p:nvSpPr>
          <p:spPr>
            <a:xfrm>
              <a:off x="8528369" y="5150322"/>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3" name="Oval 72">
              <a:extLst>
                <a:ext uri="{FF2B5EF4-FFF2-40B4-BE49-F238E27FC236}">
                  <a16:creationId xmlns:a16="http://schemas.microsoft.com/office/drawing/2014/main" id="{62DB6C0E-2520-4218-BA5A-7172D202F2EC}"/>
                </a:ext>
              </a:extLst>
            </p:cNvPr>
            <p:cNvSpPr/>
            <p:nvPr userDrawn="1"/>
          </p:nvSpPr>
          <p:spPr>
            <a:xfrm>
              <a:off x="8332005" y="4354232"/>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4" name="Oval 73">
              <a:extLst>
                <a:ext uri="{FF2B5EF4-FFF2-40B4-BE49-F238E27FC236}">
                  <a16:creationId xmlns:a16="http://schemas.microsoft.com/office/drawing/2014/main" id="{952770F6-E26A-4860-9E65-9673B8C9ECE9}"/>
                </a:ext>
              </a:extLst>
            </p:cNvPr>
            <p:cNvSpPr/>
            <p:nvPr userDrawn="1"/>
          </p:nvSpPr>
          <p:spPr>
            <a:xfrm>
              <a:off x="9840980" y="5460687"/>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5" name="Oval 74">
              <a:extLst>
                <a:ext uri="{FF2B5EF4-FFF2-40B4-BE49-F238E27FC236}">
                  <a16:creationId xmlns:a16="http://schemas.microsoft.com/office/drawing/2014/main" id="{E4607021-E25E-4BDD-AB6C-756887A27726}"/>
                </a:ext>
              </a:extLst>
            </p:cNvPr>
            <p:cNvSpPr/>
            <p:nvPr userDrawn="1"/>
          </p:nvSpPr>
          <p:spPr>
            <a:xfrm>
              <a:off x="9364047" y="5413278"/>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6" name="Oval 75">
              <a:extLst>
                <a:ext uri="{FF2B5EF4-FFF2-40B4-BE49-F238E27FC236}">
                  <a16:creationId xmlns:a16="http://schemas.microsoft.com/office/drawing/2014/main" id="{4F455D67-07C2-490E-A309-365E96F52755}"/>
                </a:ext>
              </a:extLst>
            </p:cNvPr>
            <p:cNvSpPr/>
            <p:nvPr userDrawn="1"/>
          </p:nvSpPr>
          <p:spPr>
            <a:xfrm>
              <a:off x="9746108" y="5043944"/>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7" name="Oval 76">
              <a:extLst>
                <a:ext uri="{FF2B5EF4-FFF2-40B4-BE49-F238E27FC236}">
                  <a16:creationId xmlns:a16="http://schemas.microsoft.com/office/drawing/2014/main" id="{FF93BA23-3346-48B4-B2A8-54BC61D2FA98}"/>
                </a:ext>
              </a:extLst>
            </p:cNvPr>
            <p:cNvSpPr/>
            <p:nvPr userDrawn="1"/>
          </p:nvSpPr>
          <p:spPr>
            <a:xfrm>
              <a:off x="6738732" y="5957059"/>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8" name="Oval 77">
              <a:extLst>
                <a:ext uri="{FF2B5EF4-FFF2-40B4-BE49-F238E27FC236}">
                  <a16:creationId xmlns:a16="http://schemas.microsoft.com/office/drawing/2014/main" id="{80E9FD8F-5EC9-4F46-B8F7-8199791E1422}"/>
                </a:ext>
              </a:extLst>
            </p:cNvPr>
            <p:cNvSpPr/>
            <p:nvPr userDrawn="1"/>
          </p:nvSpPr>
          <p:spPr>
            <a:xfrm>
              <a:off x="10425287" y="5841079"/>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79" name="Oval 78">
              <a:extLst>
                <a:ext uri="{FF2B5EF4-FFF2-40B4-BE49-F238E27FC236}">
                  <a16:creationId xmlns:a16="http://schemas.microsoft.com/office/drawing/2014/main" id="{29E1889B-5C38-4F48-8797-C5B6154F9D23}"/>
                </a:ext>
              </a:extLst>
            </p:cNvPr>
            <p:cNvSpPr/>
            <p:nvPr userDrawn="1"/>
          </p:nvSpPr>
          <p:spPr>
            <a:xfrm>
              <a:off x="10562631" y="5323426"/>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0" name="Oval 79">
              <a:extLst>
                <a:ext uri="{FF2B5EF4-FFF2-40B4-BE49-F238E27FC236}">
                  <a16:creationId xmlns:a16="http://schemas.microsoft.com/office/drawing/2014/main" id="{A333226C-B3A5-4BDC-B318-FFF9F0EB91C1}"/>
                </a:ext>
              </a:extLst>
            </p:cNvPr>
            <p:cNvSpPr/>
            <p:nvPr userDrawn="1"/>
          </p:nvSpPr>
          <p:spPr>
            <a:xfrm>
              <a:off x="10515195" y="5001499"/>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1" name="Oval 80">
              <a:extLst>
                <a:ext uri="{FF2B5EF4-FFF2-40B4-BE49-F238E27FC236}">
                  <a16:creationId xmlns:a16="http://schemas.microsoft.com/office/drawing/2014/main" id="{9D58340A-8F19-4A37-86B4-30F8486F1465}"/>
                </a:ext>
              </a:extLst>
            </p:cNvPr>
            <p:cNvSpPr/>
            <p:nvPr userDrawn="1"/>
          </p:nvSpPr>
          <p:spPr>
            <a:xfrm>
              <a:off x="9355313" y="5085332"/>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2" name="Oval 81">
              <a:extLst>
                <a:ext uri="{FF2B5EF4-FFF2-40B4-BE49-F238E27FC236}">
                  <a16:creationId xmlns:a16="http://schemas.microsoft.com/office/drawing/2014/main" id="{F8C179F6-17FA-4F10-9513-4D039F77BA96}"/>
                </a:ext>
              </a:extLst>
            </p:cNvPr>
            <p:cNvSpPr/>
            <p:nvPr userDrawn="1"/>
          </p:nvSpPr>
          <p:spPr>
            <a:xfrm>
              <a:off x="9844428" y="4602214"/>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3" name="Oval 82">
              <a:extLst>
                <a:ext uri="{FF2B5EF4-FFF2-40B4-BE49-F238E27FC236}">
                  <a16:creationId xmlns:a16="http://schemas.microsoft.com/office/drawing/2014/main" id="{9D480887-AEFA-4002-B99D-8688ECED7D05}"/>
                </a:ext>
              </a:extLst>
            </p:cNvPr>
            <p:cNvSpPr/>
            <p:nvPr userDrawn="1"/>
          </p:nvSpPr>
          <p:spPr>
            <a:xfrm>
              <a:off x="10317913" y="4280287"/>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4" name="Oval 83">
              <a:extLst>
                <a:ext uri="{FF2B5EF4-FFF2-40B4-BE49-F238E27FC236}">
                  <a16:creationId xmlns:a16="http://schemas.microsoft.com/office/drawing/2014/main" id="{806250BB-48EE-45DE-80A7-2EE80D4F433D}"/>
                </a:ext>
              </a:extLst>
            </p:cNvPr>
            <p:cNvSpPr/>
            <p:nvPr userDrawn="1"/>
          </p:nvSpPr>
          <p:spPr>
            <a:xfrm>
              <a:off x="10109463" y="4861759"/>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5" name="Oval 84">
              <a:extLst>
                <a:ext uri="{FF2B5EF4-FFF2-40B4-BE49-F238E27FC236}">
                  <a16:creationId xmlns:a16="http://schemas.microsoft.com/office/drawing/2014/main" id="{B782C038-380E-4B0D-AB1F-4C6661F26D12}"/>
                </a:ext>
              </a:extLst>
            </p:cNvPr>
            <p:cNvSpPr/>
            <p:nvPr userDrawn="1"/>
          </p:nvSpPr>
          <p:spPr>
            <a:xfrm>
              <a:off x="9913099" y="4065669"/>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6" name="Oval 85">
              <a:extLst>
                <a:ext uri="{FF2B5EF4-FFF2-40B4-BE49-F238E27FC236}">
                  <a16:creationId xmlns:a16="http://schemas.microsoft.com/office/drawing/2014/main" id="{22B579F0-93D9-4E09-8305-FC34FC8804CC}"/>
                </a:ext>
              </a:extLst>
            </p:cNvPr>
            <p:cNvSpPr/>
            <p:nvPr userDrawn="1"/>
          </p:nvSpPr>
          <p:spPr>
            <a:xfrm>
              <a:off x="11334019" y="5687764"/>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7" name="Oval 86">
              <a:extLst>
                <a:ext uri="{FF2B5EF4-FFF2-40B4-BE49-F238E27FC236}">
                  <a16:creationId xmlns:a16="http://schemas.microsoft.com/office/drawing/2014/main" id="{CA98FF35-7E8E-41AD-A124-2E8D0F5BF4C6}"/>
                </a:ext>
              </a:extLst>
            </p:cNvPr>
            <p:cNvSpPr/>
            <p:nvPr userDrawn="1"/>
          </p:nvSpPr>
          <p:spPr>
            <a:xfrm>
              <a:off x="10591056" y="5346919"/>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8" name="Oval 87">
              <a:extLst>
                <a:ext uri="{FF2B5EF4-FFF2-40B4-BE49-F238E27FC236}">
                  <a16:creationId xmlns:a16="http://schemas.microsoft.com/office/drawing/2014/main" id="{AF5AF565-9505-449A-823A-6C19BC478F89}"/>
                </a:ext>
              </a:extLst>
            </p:cNvPr>
            <p:cNvSpPr/>
            <p:nvPr userDrawn="1"/>
          </p:nvSpPr>
          <p:spPr>
            <a:xfrm>
              <a:off x="10973117" y="4977584"/>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89" name="Oval 88">
              <a:extLst>
                <a:ext uri="{FF2B5EF4-FFF2-40B4-BE49-F238E27FC236}">
                  <a16:creationId xmlns:a16="http://schemas.microsoft.com/office/drawing/2014/main" id="{421A7EC6-20A7-4268-80F5-3566AFC4C3E7}"/>
                </a:ext>
              </a:extLst>
            </p:cNvPr>
            <p:cNvSpPr/>
            <p:nvPr userDrawn="1"/>
          </p:nvSpPr>
          <p:spPr>
            <a:xfrm>
              <a:off x="11014349" y="5978279"/>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0" name="Oval 89">
              <a:extLst>
                <a:ext uri="{FF2B5EF4-FFF2-40B4-BE49-F238E27FC236}">
                  <a16:creationId xmlns:a16="http://schemas.microsoft.com/office/drawing/2014/main" id="{291DEEB1-F8E4-4CC4-B890-6EE3C10BA60D}"/>
                </a:ext>
              </a:extLst>
            </p:cNvPr>
            <p:cNvSpPr/>
            <p:nvPr userDrawn="1"/>
          </p:nvSpPr>
          <p:spPr>
            <a:xfrm>
              <a:off x="11566035" y="5453506"/>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1" name="Oval 90">
              <a:extLst>
                <a:ext uri="{FF2B5EF4-FFF2-40B4-BE49-F238E27FC236}">
                  <a16:creationId xmlns:a16="http://schemas.microsoft.com/office/drawing/2014/main" id="{847C0A9D-FD47-489F-978D-13F090C40A1D}"/>
                </a:ext>
              </a:extLst>
            </p:cNvPr>
            <p:cNvSpPr/>
            <p:nvPr userDrawn="1"/>
          </p:nvSpPr>
          <p:spPr>
            <a:xfrm>
              <a:off x="11789640" y="525706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2" name="Oval 91">
              <a:extLst>
                <a:ext uri="{FF2B5EF4-FFF2-40B4-BE49-F238E27FC236}">
                  <a16:creationId xmlns:a16="http://schemas.microsoft.com/office/drawing/2014/main" id="{DBEAFC1C-8560-4CFE-875C-1B7B00E51FFF}"/>
                </a:ext>
              </a:extLst>
            </p:cNvPr>
            <p:cNvSpPr/>
            <p:nvPr userDrawn="1"/>
          </p:nvSpPr>
          <p:spPr>
            <a:xfrm>
              <a:off x="11742204" y="4935140"/>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3" name="Oval 92">
              <a:extLst>
                <a:ext uri="{FF2B5EF4-FFF2-40B4-BE49-F238E27FC236}">
                  <a16:creationId xmlns:a16="http://schemas.microsoft.com/office/drawing/2014/main" id="{67785832-F23E-4457-84FA-ED30322D7F61}"/>
                </a:ext>
              </a:extLst>
            </p:cNvPr>
            <p:cNvSpPr/>
            <p:nvPr userDrawn="1"/>
          </p:nvSpPr>
          <p:spPr>
            <a:xfrm>
              <a:off x="10582323" y="5018973"/>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4" name="Oval 93">
              <a:extLst>
                <a:ext uri="{FF2B5EF4-FFF2-40B4-BE49-F238E27FC236}">
                  <a16:creationId xmlns:a16="http://schemas.microsoft.com/office/drawing/2014/main" id="{98C147BC-2F0D-4285-8E39-744F76D73117}"/>
                </a:ext>
              </a:extLst>
            </p:cNvPr>
            <p:cNvSpPr/>
            <p:nvPr userDrawn="1"/>
          </p:nvSpPr>
          <p:spPr>
            <a:xfrm>
              <a:off x="11071437" y="4535854"/>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5" name="Oval 94">
              <a:extLst>
                <a:ext uri="{FF2B5EF4-FFF2-40B4-BE49-F238E27FC236}">
                  <a16:creationId xmlns:a16="http://schemas.microsoft.com/office/drawing/2014/main" id="{B01B6CA8-B4C3-454B-A699-EE892BD28829}"/>
                </a:ext>
              </a:extLst>
            </p:cNvPr>
            <p:cNvSpPr/>
            <p:nvPr userDrawn="1"/>
          </p:nvSpPr>
          <p:spPr>
            <a:xfrm>
              <a:off x="11544923" y="4213927"/>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6" name="Oval 95">
              <a:extLst>
                <a:ext uri="{FF2B5EF4-FFF2-40B4-BE49-F238E27FC236}">
                  <a16:creationId xmlns:a16="http://schemas.microsoft.com/office/drawing/2014/main" id="{BE6C7104-06A8-4F42-A48F-E38F2F9FA47D}"/>
                </a:ext>
              </a:extLst>
            </p:cNvPr>
            <p:cNvSpPr/>
            <p:nvPr userDrawn="1"/>
          </p:nvSpPr>
          <p:spPr>
            <a:xfrm>
              <a:off x="11336472" y="4795399"/>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7" name="Oval 96">
              <a:extLst>
                <a:ext uri="{FF2B5EF4-FFF2-40B4-BE49-F238E27FC236}">
                  <a16:creationId xmlns:a16="http://schemas.microsoft.com/office/drawing/2014/main" id="{FF2B351A-88DC-4FE9-B6D9-0D1E32B92C13}"/>
                </a:ext>
              </a:extLst>
            </p:cNvPr>
            <p:cNvSpPr/>
            <p:nvPr userDrawn="1"/>
          </p:nvSpPr>
          <p:spPr>
            <a:xfrm>
              <a:off x="11140108" y="3999309"/>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sp>
          <p:nvSpPr>
            <p:cNvPr id="98" name="Oval 97">
              <a:extLst>
                <a:ext uri="{FF2B5EF4-FFF2-40B4-BE49-F238E27FC236}">
                  <a16:creationId xmlns:a16="http://schemas.microsoft.com/office/drawing/2014/main" id="{67D73212-BA54-4857-B2FD-33CDAEAA646D}"/>
                </a:ext>
              </a:extLst>
            </p:cNvPr>
            <p:cNvSpPr/>
            <p:nvPr userDrawn="1"/>
          </p:nvSpPr>
          <p:spPr>
            <a:xfrm>
              <a:off x="2320772" y="460622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1800" dirty="0"/>
            </a:p>
          </p:txBody>
        </p:sp>
      </p:grpSp>
      <p:sp>
        <p:nvSpPr>
          <p:cNvPr id="99" name="Rectangle 98">
            <a:extLst>
              <a:ext uri="{FF2B5EF4-FFF2-40B4-BE49-F238E27FC236}">
                <a16:creationId xmlns:a16="http://schemas.microsoft.com/office/drawing/2014/main" id="{818FA93C-68F6-45BA-B287-E3E18E574AD7}"/>
              </a:ext>
            </a:extLst>
          </p:cNvPr>
          <p:cNvSpPr/>
          <p:nvPr/>
        </p:nvSpPr>
        <p:spPr>
          <a:xfrm>
            <a:off x="0" y="6457057"/>
            <a:ext cx="12192000" cy="400945"/>
          </a:xfrm>
          <a:prstGeom prst="rect">
            <a:avLst/>
          </a:prstGeom>
          <a:solidFill>
            <a:srgbClr val="576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rgbClr val="F5B317"/>
              </a:solidFill>
            </a:endParaRPr>
          </a:p>
        </p:txBody>
      </p:sp>
      <p:sp>
        <p:nvSpPr>
          <p:cNvPr id="2" name="Text Placeholder 1"/>
          <p:cNvSpPr>
            <a:spLocks noGrp="1"/>
          </p:cNvSpPr>
          <p:nvPr>
            <p:ph type="body" sz="quarter" idx="10"/>
          </p:nvPr>
        </p:nvSpPr>
        <p:spPr>
          <a:xfrm>
            <a:off x="237678" y="351336"/>
            <a:ext cx="11573197" cy="724247"/>
          </a:xfrm>
        </p:spPr>
        <p:txBody>
          <a:bodyPr>
            <a:normAutofit fontScale="92500" lnSpcReduction="10000"/>
          </a:bodyPr>
          <a:lstStyle/>
          <a:p>
            <a:r>
              <a:rPr lang="en-US" dirty="0" smtClean="0"/>
              <a:t>Justification of Scope</a:t>
            </a:r>
            <a:endParaRPr lang="en-US" dirty="0"/>
          </a:p>
        </p:txBody>
      </p:sp>
      <p:grpSp>
        <p:nvGrpSpPr>
          <p:cNvPr id="101" name="Group 100">
            <a:extLst>
              <a:ext uri="{FF2B5EF4-FFF2-40B4-BE49-F238E27FC236}">
                <a16:creationId xmlns:a16="http://schemas.microsoft.com/office/drawing/2014/main" id="{58E74FC5-F3C9-47F0-9F3D-C24A699EA29D}"/>
              </a:ext>
            </a:extLst>
          </p:cNvPr>
          <p:cNvGrpSpPr/>
          <p:nvPr/>
        </p:nvGrpSpPr>
        <p:grpSpPr>
          <a:xfrm>
            <a:off x="3260958" y="3278062"/>
            <a:ext cx="1584176" cy="3061053"/>
            <a:chOff x="903020" y="3403687"/>
            <a:chExt cx="1584176" cy="3061053"/>
          </a:xfrm>
        </p:grpSpPr>
        <p:sp>
          <p:nvSpPr>
            <p:cNvPr id="102" name="Trapezoid 101">
              <a:extLst>
                <a:ext uri="{FF2B5EF4-FFF2-40B4-BE49-F238E27FC236}">
                  <a16:creationId xmlns:a16="http://schemas.microsoft.com/office/drawing/2014/main" id="{EB81249F-D75F-47C3-95F9-AD7B57EE436A}"/>
                </a:ext>
              </a:extLst>
            </p:cNvPr>
            <p:cNvSpPr/>
            <p:nvPr/>
          </p:nvSpPr>
          <p:spPr>
            <a:xfrm>
              <a:off x="1605955" y="5636740"/>
              <a:ext cx="178306" cy="828000"/>
            </a:xfrm>
            <a:prstGeom prst="trapezoi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3" name="Group 102">
              <a:extLst>
                <a:ext uri="{FF2B5EF4-FFF2-40B4-BE49-F238E27FC236}">
                  <a16:creationId xmlns:a16="http://schemas.microsoft.com/office/drawing/2014/main" id="{F5026031-E09E-4B1A-9E47-73A557737B0A}"/>
                </a:ext>
              </a:extLst>
            </p:cNvPr>
            <p:cNvGrpSpPr/>
            <p:nvPr/>
          </p:nvGrpSpPr>
          <p:grpSpPr>
            <a:xfrm>
              <a:off x="903020" y="3403687"/>
              <a:ext cx="1584176" cy="2282988"/>
              <a:chOff x="967240" y="3289369"/>
              <a:chExt cx="1100200" cy="1585520"/>
            </a:xfrm>
          </p:grpSpPr>
          <p:sp>
            <p:nvSpPr>
              <p:cNvPr id="104" name="Freeform 3">
                <a:extLst>
                  <a:ext uri="{FF2B5EF4-FFF2-40B4-BE49-F238E27FC236}">
                    <a16:creationId xmlns:a16="http://schemas.microsoft.com/office/drawing/2014/main" id="{CBA7587D-9890-4F62-B240-B338773BC85F}"/>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5" name="Freeform 18">
                <a:extLst>
                  <a:ext uri="{FF2B5EF4-FFF2-40B4-BE49-F238E27FC236}">
                    <a16:creationId xmlns:a16="http://schemas.microsoft.com/office/drawing/2014/main" id="{A81E18AB-FDB0-473D-BE71-ADAB43B422DA}"/>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06" name="그룹 5">
            <a:extLst>
              <a:ext uri="{FF2B5EF4-FFF2-40B4-BE49-F238E27FC236}">
                <a16:creationId xmlns:a16="http://schemas.microsoft.com/office/drawing/2014/main" id="{B5FBE2AB-7093-4875-A9E4-F00E87BDF92C}"/>
              </a:ext>
            </a:extLst>
          </p:cNvPr>
          <p:cNvGrpSpPr/>
          <p:nvPr/>
        </p:nvGrpSpPr>
        <p:grpSpPr>
          <a:xfrm>
            <a:off x="5293665" y="3286386"/>
            <a:ext cx="1584176" cy="3061053"/>
            <a:chOff x="5717691" y="3403687"/>
            <a:chExt cx="1584176" cy="3061053"/>
          </a:xfrm>
        </p:grpSpPr>
        <p:sp>
          <p:nvSpPr>
            <p:cNvPr id="107" name="Trapezoid 106">
              <a:extLst>
                <a:ext uri="{FF2B5EF4-FFF2-40B4-BE49-F238E27FC236}">
                  <a16:creationId xmlns:a16="http://schemas.microsoft.com/office/drawing/2014/main" id="{9FA7E9F2-3AF1-4A27-BEA2-C8BF2612E57F}"/>
                </a:ext>
              </a:extLst>
            </p:cNvPr>
            <p:cNvSpPr/>
            <p:nvPr/>
          </p:nvSpPr>
          <p:spPr>
            <a:xfrm>
              <a:off x="6420626" y="5636740"/>
              <a:ext cx="178306" cy="828000"/>
            </a:xfrm>
            <a:prstGeom prst="trapezoi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8" name="Group 107">
              <a:extLst>
                <a:ext uri="{FF2B5EF4-FFF2-40B4-BE49-F238E27FC236}">
                  <a16:creationId xmlns:a16="http://schemas.microsoft.com/office/drawing/2014/main" id="{9CCA46B0-4755-4A66-A1C3-F360C922B099}"/>
                </a:ext>
              </a:extLst>
            </p:cNvPr>
            <p:cNvGrpSpPr/>
            <p:nvPr/>
          </p:nvGrpSpPr>
          <p:grpSpPr>
            <a:xfrm>
              <a:off x="5717691" y="3403687"/>
              <a:ext cx="1584176" cy="2282988"/>
              <a:chOff x="967240" y="3289369"/>
              <a:chExt cx="1100200" cy="1585520"/>
            </a:xfrm>
          </p:grpSpPr>
          <p:sp>
            <p:nvSpPr>
              <p:cNvPr id="109" name="Freeform 21">
                <a:extLst>
                  <a:ext uri="{FF2B5EF4-FFF2-40B4-BE49-F238E27FC236}">
                    <a16:creationId xmlns:a16="http://schemas.microsoft.com/office/drawing/2014/main" id="{74584272-9039-4B92-A89A-5821E3EBB5E1}"/>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0" name="Freeform 22">
                <a:extLst>
                  <a:ext uri="{FF2B5EF4-FFF2-40B4-BE49-F238E27FC236}">
                    <a16:creationId xmlns:a16="http://schemas.microsoft.com/office/drawing/2014/main" id="{545898EC-7701-42E1-92BD-E224D7EC0027}"/>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11" name="그룹 6">
            <a:extLst>
              <a:ext uri="{FF2B5EF4-FFF2-40B4-BE49-F238E27FC236}">
                <a16:creationId xmlns:a16="http://schemas.microsoft.com/office/drawing/2014/main" id="{61519FF0-E50A-4BDD-BF9E-3328E49896EB}"/>
              </a:ext>
            </a:extLst>
          </p:cNvPr>
          <p:cNvGrpSpPr/>
          <p:nvPr/>
        </p:nvGrpSpPr>
        <p:grpSpPr>
          <a:xfrm>
            <a:off x="7377890" y="3249442"/>
            <a:ext cx="1584176" cy="3061053"/>
            <a:chOff x="7636762" y="3403687"/>
            <a:chExt cx="1584176" cy="3061053"/>
          </a:xfrm>
        </p:grpSpPr>
        <p:sp>
          <p:nvSpPr>
            <p:cNvPr id="112" name="Trapezoid 111">
              <a:extLst>
                <a:ext uri="{FF2B5EF4-FFF2-40B4-BE49-F238E27FC236}">
                  <a16:creationId xmlns:a16="http://schemas.microsoft.com/office/drawing/2014/main" id="{D40C7272-6F70-4FBC-BEAC-7C00E4C16965}"/>
                </a:ext>
              </a:extLst>
            </p:cNvPr>
            <p:cNvSpPr/>
            <p:nvPr/>
          </p:nvSpPr>
          <p:spPr>
            <a:xfrm>
              <a:off x="8339697" y="5636740"/>
              <a:ext cx="178306" cy="828000"/>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3" name="Group 112">
              <a:extLst>
                <a:ext uri="{FF2B5EF4-FFF2-40B4-BE49-F238E27FC236}">
                  <a16:creationId xmlns:a16="http://schemas.microsoft.com/office/drawing/2014/main" id="{93676D3B-F751-484D-A2B8-A70D513B5061}"/>
                </a:ext>
              </a:extLst>
            </p:cNvPr>
            <p:cNvGrpSpPr/>
            <p:nvPr/>
          </p:nvGrpSpPr>
          <p:grpSpPr>
            <a:xfrm>
              <a:off x="7636762" y="3403687"/>
              <a:ext cx="1584176" cy="2282988"/>
              <a:chOff x="967240" y="3289369"/>
              <a:chExt cx="1100200" cy="1585520"/>
            </a:xfrm>
          </p:grpSpPr>
          <p:sp>
            <p:nvSpPr>
              <p:cNvPr id="114" name="Freeform 24">
                <a:extLst>
                  <a:ext uri="{FF2B5EF4-FFF2-40B4-BE49-F238E27FC236}">
                    <a16:creationId xmlns:a16="http://schemas.microsoft.com/office/drawing/2014/main" id="{3EEF1B14-EF3E-4496-9154-1B567E90AAFA}"/>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5" name="Freeform 25">
                <a:extLst>
                  <a:ext uri="{FF2B5EF4-FFF2-40B4-BE49-F238E27FC236}">
                    <a16:creationId xmlns:a16="http://schemas.microsoft.com/office/drawing/2014/main" id="{C74C98E4-6CC7-46CC-BC50-6261CFAC397F}"/>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116" name="그룹 7">
            <a:extLst>
              <a:ext uri="{FF2B5EF4-FFF2-40B4-BE49-F238E27FC236}">
                <a16:creationId xmlns:a16="http://schemas.microsoft.com/office/drawing/2014/main" id="{AE2101EB-7A2E-45D5-9023-8F08C57B109A}"/>
              </a:ext>
            </a:extLst>
          </p:cNvPr>
          <p:cNvGrpSpPr/>
          <p:nvPr/>
        </p:nvGrpSpPr>
        <p:grpSpPr>
          <a:xfrm>
            <a:off x="9547950" y="3239153"/>
            <a:ext cx="1584176" cy="3061053"/>
            <a:chOff x="9555832" y="3403687"/>
            <a:chExt cx="1584176" cy="3061053"/>
          </a:xfrm>
        </p:grpSpPr>
        <p:sp>
          <p:nvSpPr>
            <p:cNvPr id="117" name="Trapezoid 116">
              <a:extLst>
                <a:ext uri="{FF2B5EF4-FFF2-40B4-BE49-F238E27FC236}">
                  <a16:creationId xmlns:a16="http://schemas.microsoft.com/office/drawing/2014/main" id="{D6AE3664-2AAA-4411-85E8-BE3565B26A10}"/>
                </a:ext>
              </a:extLst>
            </p:cNvPr>
            <p:cNvSpPr/>
            <p:nvPr/>
          </p:nvSpPr>
          <p:spPr>
            <a:xfrm>
              <a:off x="10258767" y="5636740"/>
              <a:ext cx="178306" cy="828000"/>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8" name="Group 117">
              <a:extLst>
                <a:ext uri="{FF2B5EF4-FFF2-40B4-BE49-F238E27FC236}">
                  <a16:creationId xmlns:a16="http://schemas.microsoft.com/office/drawing/2014/main" id="{596661F7-36FD-4DE3-B66C-E8993E350BAD}"/>
                </a:ext>
              </a:extLst>
            </p:cNvPr>
            <p:cNvGrpSpPr/>
            <p:nvPr/>
          </p:nvGrpSpPr>
          <p:grpSpPr>
            <a:xfrm>
              <a:off x="9555832" y="3403687"/>
              <a:ext cx="1584176" cy="2282988"/>
              <a:chOff x="967240" y="3289369"/>
              <a:chExt cx="1100200" cy="1585520"/>
            </a:xfrm>
          </p:grpSpPr>
          <p:sp>
            <p:nvSpPr>
              <p:cNvPr id="119" name="Freeform 27">
                <a:extLst>
                  <a:ext uri="{FF2B5EF4-FFF2-40B4-BE49-F238E27FC236}">
                    <a16:creationId xmlns:a16="http://schemas.microsoft.com/office/drawing/2014/main" id="{7DE97A7A-673C-411A-8854-E47147C1DFC6}"/>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0" name="Freeform 28">
                <a:extLst>
                  <a:ext uri="{FF2B5EF4-FFF2-40B4-BE49-F238E27FC236}">
                    <a16:creationId xmlns:a16="http://schemas.microsoft.com/office/drawing/2014/main" id="{B88AA821-EA45-49CF-88BC-AD6E25D95F33}"/>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21" name="Group 120">
            <a:extLst>
              <a:ext uri="{FF2B5EF4-FFF2-40B4-BE49-F238E27FC236}">
                <a16:creationId xmlns:a16="http://schemas.microsoft.com/office/drawing/2014/main" id="{6DF84FC0-2284-419A-9A1A-6A416C80A970}"/>
              </a:ext>
            </a:extLst>
          </p:cNvPr>
          <p:cNvGrpSpPr/>
          <p:nvPr/>
        </p:nvGrpSpPr>
        <p:grpSpPr>
          <a:xfrm>
            <a:off x="2961549" y="1699206"/>
            <a:ext cx="2100745" cy="1495368"/>
            <a:chOff x="3017859" y="4283314"/>
            <a:chExt cx="1988864" cy="1495368"/>
          </a:xfrm>
        </p:grpSpPr>
        <p:sp>
          <p:nvSpPr>
            <p:cNvPr id="122" name="TextBox 121">
              <a:extLst>
                <a:ext uri="{FF2B5EF4-FFF2-40B4-BE49-F238E27FC236}">
                  <a16:creationId xmlns:a16="http://schemas.microsoft.com/office/drawing/2014/main" id="{74F9142F-D60E-4A69-9DEB-71AE0D2FCC56}"/>
                </a:ext>
              </a:extLst>
            </p:cNvPr>
            <p:cNvSpPr txBox="1"/>
            <p:nvPr/>
          </p:nvSpPr>
          <p:spPr>
            <a:xfrm>
              <a:off x="3104555" y="4369876"/>
              <a:ext cx="1902168" cy="1408806"/>
            </a:xfrm>
            <a:prstGeom prst="rect">
              <a:avLst/>
            </a:prstGeom>
            <a:noFill/>
          </p:spPr>
          <p:txBody>
            <a:bodyPr wrap="square" rtlCol="0">
              <a:spAutoFit/>
            </a:bodyPr>
            <a:lstStyle/>
            <a:p>
              <a:r>
                <a:rPr lang="en-US" sz="1200" dirty="0"/>
                <a:t>According to researchers, 37 % of students preferred remotely instruction, compared to 9%  who prefer a hybrid model and 54 % who reported they'd rather learn in person.</a:t>
              </a:r>
            </a:p>
          </p:txBody>
        </p:sp>
        <p:sp>
          <p:nvSpPr>
            <p:cNvPr id="123" name="TextBox 122">
              <a:extLst>
                <a:ext uri="{FF2B5EF4-FFF2-40B4-BE49-F238E27FC236}">
                  <a16:creationId xmlns:a16="http://schemas.microsoft.com/office/drawing/2014/main" id="{58DA5332-6709-49C2-9463-ABB1AF60E72E}"/>
                </a:ext>
              </a:extLst>
            </p:cNvPr>
            <p:cNvSpPr txBox="1"/>
            <p:nvPr/>
          </p:nvSpPr>
          <p:spPr>
            <a:xfrm>
              <a:off x="3017859" y="4283314"/>
              <a:ext cx="1870812" cy="276999"/>
            </a:xfrm>
            <a:prstGeom prst="rect">
              <a:avLst/>
            </a:prstGeom>
            <a:noFill/>
          </p:spPr>
          <p:txBody>
            <a:bodyPr wrap="square" rtlCol="0">
              <a:spAutoFit/>
            </a:bodyPr>
            <a:lstStyle/>
            <a:p>
              <a:pPr algn="ctr"/>
              <a:endParaRPr lang="ko-KR" altLang="en-US" sz="1200" b="1" dirty="0">
                <a:solidFill>
                  <a:schemeClr val="tx1">
                    <a:lumMod val="75000"/>
                    <a:lumOff val="25000"/>
                  </a:schemeClr>
                </a:solidFill>
                <a:cs typeface="Arial" pitchFamily="34" charset="0"/>
              </a:endParaRPr>
            </a:p>
          </p:txBody>
        </p:sp>
      </p:grpSp>
      <p:grpSp>
        <p:nvGrpSpPr>
          <p:cNvPr id="124" name="Group 123">
            <a:extLst>
              <a:ext uri="{FF2B5EF4-FFF2-40B4-BE49-F238E27FC236}">
                <a16:creationId xmlns:a16="http://schemas.microsoft.com/office/drawing/2014/main" id="{A7B9B226-6112-41BA-804D-4098656DB45C}"/>
              </a:ext>
            </a:extLst>
          </p:cNvPr>
          <p:cNvGrpSpPr/>
          <p:nvPr/>
        </p:nvGrpSpPr>
        <p:grpSpPr>
          <a:xfrm>
            <a:off x="5058531" y="1699206"/>
            <a:ext cx="2000977" cy="1110943"/>
            <a:chOff x="2994261" y="4283314"/>
            <a:chExt cx="1894410" cy="1110943"/>
          </a:xfrm>
        </p:grpSpPr>
        <p:sp>
          <p:nvSpPr>
            <p:cNvPr id="125" name="TextBox 124">
              <a:extLst>
                <a:ext uri="{FF2B5EF4-FFF2-40B4-BE49-F238E27FC236}">
                  <a16:creationId xmlns:a16="http://schemas.microsoft.com/office/drawing/2014/main" id="{43290FDF-0A0A-477E-9A11-5CD0E31C5071}"/>
                </a:ext>
              </a:extLst>
            </p:cNvPr>
            <p:cNvSpPr txBox="1"/>
            <p:nvPr/>
          </p:nvSpPr>
          <p:spPr>
            <a:xfrm>
              <a:off x="2994261" y="4378594"/>
              <a:ext cx="1886852" cy="1015663"/>
            </a:xfrm>
            <a:prstGeom prst="rect">
              <a:avLst/>
            </a:prstGeom>
            <a:noFill/>
          </p:spPr>
          <p:txBody>
            <a:bodyPr wrap="square" rtlCol="0">
              <a:spAutoFit/>
            </a:bodyPr>
            <a:lstStyle/>
            <a:p>
              <a:pPr algn="ctr"/>
              <a:r>
                <a:rPr lang="en-US" sz="1200" dirty="0"/>
                <a:t>This proved to be a windfall for academics as many students could continue their education remote via internet</a:t>
              </a:r>
              <a:endParaRPr lang="ko-KR" altLang="en-US" sz="1200" dirty="0">
                <a:solidFill>
                  <a:schemeClr val="tx1">
                    <a:lumMod val="75000"/>
                    <a:lumOff val="25000"/>
                  </a:schemeClr>
                </a:solidFill>
                <a:cs typeface="Arial" pitchFamily="34" charset="0"/>
              </a:endParaRPr>
            </a:p>
          </p:txBody>
        </p:sp>
        <p:sp>
          <p:nvSpPr>
            <p:cNvPr id="126" name="TextBox 125">
              <a:extLst>
                <a:ext uri="{FF2B5EF4-FFF2-40B4-BE49-F238E27FC236}">
                  <a16:creationId xmlns:a16="http://schemas.microsoft.com/office/drawing/2014/main" id="{4FAEEE16-6314-401B-A9B0-A6F18025F63B}"/>
                </a:ext>
              </a:extLst>
            </p:cNvPr>
            <p:cNvSpPr txBox="1"/>
            <p:nvPr/>
          </p:nvSpPr>
          <p:spPr>
            <a:xfrm>
              <a:off x="3017859" y="4283314"/>
              <a:ext cx="1870812" cy="276999"/>
            </a:xfrm>
            <a:prstGeom prst="rect">
              <a:avLst/>
            </a:prstGeom>
            <a:noFill/>
          </p:spPr>
          <p:txBody>
            <a:bodyPr wrap="square" rtlCol="0">
              <a:spAutoFit/>
            </a:bodyPr>
            <a:lstStyle/>
            <a:p>
              <a:pPr algn="ctr"/>
              <a:endParaRPr lang="ko-KR" altLang="en-US" sz="1200" b="1" dirty="0">
                <a:solidFill>
                  <a:schemeClr val="tx1">
                    <a:lumMod val="75000"/>
                    <a:lumOff val="25000"/>
                  </a:schemeClr>
                </a:solidFill>
                <a:cs typeface="Arial" pitchFamily="34" charset="0"/>
              </a:endParaRPr>
            </a:p>
          </p:txBody>
        </p:sp>
      </p:grpSp>
      <p:sp>
        <p:nvSpPr>
          <p:cNvPr id="128" name="TextBox 127">
            <a:extLst>
              <a:ext uri="{FF2B5EF4-FFF2-40B4-BE49-F238E27FC236}">
                <a16:creationId xmlns:a16="http://schemas.microsoft.com/office/drawing/2014/main" id="{62C3D816-03F5-4F20-94C1-9FCCCE120201}"/>
              </a:ext>
            </a:extLst>
          </p:cNvPr>
          <p:cNvSpPr txBox="1"/>
          <p:nvPr/>
        </p:nvSpPr>
        <p:spPr>
          <a:xfrm>
            <a:off x="7263389" y="1763349"/>
            <a:ext cx="1992994" cy="1015663"/>
          </a:xfrm>
          <a:prstGeom prst="rect">
            <a:avLst/>
          </a:prstGeom>
          <a:noFill/>
        </p:spPr>
        <p:txBody>
          <a:bodyPr wrap="square" rtlCol="0">
            <a:spAutoFit/>
          </a:bodyPr>
          <a:lstStyle/>
          <a:p>
            <a:r>
              <a:rPr lang="en-US" sz="1200" dirty="0"/>
              <a:t>This also facilitated examinations to go online which brought the concept of online proctoring at the academic level. </a:t>
            </a:r>
          </a:p>
        </p:txBody>
      </p:sp>
      <p:sp>
        <p:nvSpPr>
          <p:cNvPr id="131" name="TextBox 130">
            <a:extLst>
              <a:ext uri="{FF2B5EF4-FFF2-40B4-BE49-F238E27FC236}">
                <a16:creationId xmlns:a16="http://schemas.microsoft.com/office/drawing/2014/main" id="{D71206B8-5314-40D4-BB3C-2FAF86B51BD3}"/>
              </a:ext>
            </a:extLst>
          </p:cNvPr>
          <p:cNvSpPr txBox="1"/>
          <p:nvPr/>
        </p:nvSpPr>
        <p:spPr>
          <a:xfrm>
            <a:off x="9341025" y="1747943"/>
            <a:ext cx="1992994" cy="830997"/>
          </a:xfrm>
          <a:prstGeom prst="rect">
            <a:avLst/>
          </a:prstGeom>
          <a:noFill/>
        </p:spPr>
        <p:txBody>
          <a:bodyPr wrap="square" rtlCol="0">
            <a:spAutoFit/>
          </a:bodyPr>
          <a:lstStyle/>
          <a:p>
            <a:pPr algn="ctr"/>
            <a:r>
              <a:rPr lang="en-US" sz="1200" dirty="0" smtClean="0"/>
              <a:t>A proctored </a:t>
            </a:r>
            <a:r>
              <a:rPr lang="en-US" sz="1200" dirty="0"/>
              <a:t>exam allows the invigilators to invigilate remotely.</a:t>
            </a:r>
          </a:p>
          <a:p>
            <a:pPr algn="ct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grpSp>
        <p:nvGrpSpPr>
          <p:cNvPr id="133" name="Group 4">
            <a:extLst>
              <a:ext uri="{FF2B5EF4-FFF2-40B4-BE49-F238E27FC236}">
                <a16:creationId xmlns:a16="http://schemas.microsoft.com/office/drawing/2014/main" id="{99770BD3-59A2-4D92-A038-71AA1586C061}"/>
              </a:ext>
            </a:extLst>
          </p:cNvPr>
          <p:cNvGrpSpPr/>
          <p:nvPr/>
        </p:nvGrpSpPr>
        <p:grpSpPr>
          <a:xfrm>
            <a:off x="960748" y="3425066"/>
            <a:ext cx="1584176" cy="3061053"/>
            <a:chOff x="903020" y="3403687"/>
            <a:chExt cx="1584176" cy="3061053"/>
          </a:xfrm>
        </p:grpSpPr>
        <p:sp>
          <p:nvSpPr>
            <p:cNvPr id="134" name="Trapezoid 19">
              <a:extLst>
                <a:ext uri="{FF2B5EF4-FFF2-40B4-BE49-F238E27FC236}">
                  <a16:creationId xmlns:a16="http://schemas.microsoft.com/office/drawing/2014/main" id="{84CAC193-253D-433C-824C-05839024CB4A}"/>
                </a:ext>
              </a:extLst>
            </p:cNvPr>
            <p:cNvSpPr/>
            <p:nvPr/>
          </p:nvSpPr>
          <p:spPr>
            <a:xfrm>
              <a:off x="1605955" y="5636740"/>
              <a:ext cx="178306" cy="828000"/>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35" name="Group 16">
              <a:extLst>
                <a:ext uri="{FF2B5EF4-FFF2-40B4-BE49-F238E27FC236}">
                  <a16:creationId xmlns:a16="http://schemas.microsoft.com/office/drawing/2014/main" id="{1F4626FA-F3ED-418F-AC41-56C571FF14E7}"/>
                </a:ext>
              </a:extLst>
            </p:cNvPr>
            <p:cNvGrpSpPr/>
            <p:nvPr/>
          </p:nvGrpSpPr>
          <p:grpSpPr>
            <a:xfrm>
              <a:off x="903020" y="3403687"/>
              <a:ext cx="1584176" cy="2282988"/>
              <a:chOff x="967240" y="3289369"/>
              <a:chExt cx="1100200" cy="1585520"/>
            </a:xfrm>
          </p:grpSpPr>
          <p:sp>
            <p:nvSpPr>
              <p:cNvPr id="136" name="Freeform 3">
                <a:extLst>
                  <a:ext uri="{FF2B5EF4-FFF2-40B4-BE49-F238E27FC236}">
                    <a16:creationId xmlns:a16="http://schemas.microsoft.com/office/drawing/2014/main" id="{F33D9848-669B-4AF3-B7AC-CF4251112A43}"/>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7" name="Freeform 18">
                <a:extLst>
                  <a:ext uri="{FF2B5EF4-FFF2-40B4-BE49-F238E27FC236}">
                    <a16:creationId xmlns:a16="http://schemas.microsoft.com/office/drawing/2014/main" id="{77571BF3-3370-4D21-8BD1-97A4EECE9C4D}"/>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38" name="Group 33">
            <a:extLst>
              <a:ext uri="{FF2B5EF4-FFF2-40B4-BE49-F238E27FC236}">
                <a16:creationId xmlns:a16="http://schemas.microsoft.com/office/drawing/2014/main" id="{9DA8254A-B0AB-46E6-840C-7CA038BD4110}"/>
              </a:ext>
            </a:extLst>
          </p:cNvPr>
          <p:cNvGrpSpPr/>
          <p:nvPr/>
        </p:nvGrpSpPr>
        <p:grpSpPr>
          <a:xfrm>
            <a:off x="626456" y="1743033"/>
            <a:ext cx="2267681" cy="776840"/>
            <a:chOff x="2817052" y="4283314"/>
            <a:chExt cx="2146910" cy="776840"/>
          </a:xfrm>
        </p:grpSpPr>
        <p:sp>
          <p:nvSpPr>
            <p:cNvPr id="139" name="TextBox 138">
              <a:extLst>
                <a:ext uri="{FF2B5EF4-FFF2-40B4-BE49-F238E27FC236}">
                  <a16:creationId xmlns:a16="http://schemas.microsoft.com/office/drawing/2014/main" id="{27B5BBEA-BFB0-4E2D-8007-B5E57205A255}"/>
                </a:ext>
              </a:extLst>
            </p:cNvPr>
            <p:cNvSpPr txBox="1"/>
            <p:nvPr/>
          </p:nvSpPr>
          <p:spPr>
            <a:xfrm>
              <a:off x="2817052" y="4413823"/>
              <a:ext cx="2146910" cy="646331"/>
            </a:xfrm>
            <a:prstGeom prst="rect">
              <a:avLst/>
            </a:prstGeom>
            <a:noFill/>
          </p:spPr>
          <p:txBody>
            <a:bodyPr wrap="square" rtlCol="0">
              <a:spAutoFit/>
            </a:bodyPr>
            <a:lstStyle/>
            <a:p>
              <a:r>
                <a:rPr lang="en-US" sz="1200" dirty="0"/>
                <a:t>In Pakistan, the number of internet users </a:t>
              </a:r>
              <a:r>
                <a:rPr lang="en-US" sz="1200" dirty="0" smtClean="0"/>
                <a:t>have </a:t>
              </a:r>
              <a:r>
                <a:rPr lang="en-US" sz="1200" dirty="0"/>
                <a:t>nearly quadruple in the past 3 years.</a:t>
              </a:r>
            </a:p>
          </p:txBody>
        </p:sp>
        <p:sp>
          <p:nvSpPr>
            <p:cNvPr id="140" name="TextBox 139">
              <a:extLst>
                <a:ext uri="{FF2B5EF4-FFF2-40B4-BE49-F238E27FC236}">
                  <a16:creationId xmlns:a16="http://schemas.microsoft.com/office/drawing/2014/main" id="{4C1DCD9E-F830-42C4-8FEC-D70F79819CCF}"/>
                </a:ext>
              </a:extLst>
            </p:cNvPr>
            <p:cNvSpPr txBox="1"/>
            <p:nvPr/>
          </p:nvSpPr>
          <p:spPr>
            <a:xfrm>
              <a:off x="3017859" y="4283314"/>
              <a:ext cx="1870812" cy="276999"/>
            </a:xfrm>
            <a:prstGeom prst="rect">
              <a:avLst/>
            </a:prstGeom>
            <a:noFill/>
          </p:spPr>
          <p:txBody>
            <a:bodyPr wrap="square" rtlCol="0">
              <a:spAutoFit/>
            </a:bodyPr>
            <a:lstStyle/>
            <a:p>
              <a:pPr algn="ctr"/>
              <a:endParaRPr lang="ko-KR" altLang="en-US" sz="1200" b="1" dirty="0">
                <a:solidFill>
                  <a:schemeClr val="tx1">
                    <a:lumMod val="75000"/>
                    <a:lumOff val="25000"/>
                  </a:schemeClr>
                </a:solidFill>
                <a:cs typeface="Arial" pitchFamily="34" charset="0"/>
              </a:endParaRPr>
            </a:p>
          </p:txBody>
        </p:sp>
      </p:grpSp>
      <p:sp>
        <p:nvSpPr>
          <p:cNvPr id="146" name="Trapezoid 13">
            <a:extLst>
              <a:ext uri="{FF2B5EF4-FFF2-40B4-BE49-F238E27FC236}">
                <a16:creationId xmlns:a16="http://schemas.microsoft.com/office/drawing/2014/main" id="{EAB635DE-58EF-4585-A0F5-0790A1957A5B}"/>
              </a:ext>
            </a:extLst>
          </p:cNvPr>
          <p:cNvSpPr/>
          <p:nvPr/>
        </p:nvSpPr>
        <p:spPr>
          <a:xfrm>
            <a:off x="1447508" y="4452020"/>
            <a:ext cx="608748" cy="549479"/>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7" name="Parallelogram 15">
            <a:extLst>
              <a:ext uri="{FF2B5EF4-FFF2-40B4-BE49-F238E27FC236}">
                <a16:creationId xmlns:a16="http://schemas.microsoft.com/office/drawing/2014/main" id="{24ABDD0B-564D-4579-ACF2-A3B23447A0E6}"/>
              </a:ext>
            </a:extLst>
          </p:cNvPr>
          <p:cNvSpPr/>
          <p:nvPr/>
        </p:nvSpPr>
        <p:spPr>
          <a:xfrm rot="16200000">
            <a:off x="3684214" y="4236452"/>
            <a:ext cx="707208" cy="746414"/>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8" name="Round Same Side Corner Rectangle 6">
            <a:extLst>
              <a:ext uri="{FF2B5EF4-FFF2-40B4-BE49-F238E27FC236}">
                <a16:creationId xmlns:a16="http://schemas.microsoft.com/office/drawing/2014/main" id="{11207448-F26A-4EF1-8764-2D6798600849}"/>
              </a:ext>
            </a:extLst>
          </p:cNvPr>
          <p:cNvSpPr/>
          <p:nvPr/>
        </p:nvSpPr>
        <p:spPr>
          <a:xfrm rot="2700000">
            <a:off x="5969788" y="4229999"/>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49" name="Group 148">
            <a:extLst>
              <a:ext uri="{FF2B5EF4-FFF2-40B4-BE49-F238E27FC236}">
                <a16:creationId xmlns:a16="http://schemas.microsoft.com/office/drawing/2014/main" id="{EB6DC035-F758-4505-80A0-F8F72D770A4C}"/>
              </a:ext>
            </a:extLst>
          </p:cNvPr>
          <p:cNvGrpSpPr/>
          <p:nvPr/>
        </p:nvGrpSpPr>
        <p:grpSpPr>
          <a:xfrm>
            <a:off x="7753283" y="4252421"/>
            <a:ext cx="824959" cy="825415"/>
            <a:chOff x="2265079" y="1581548"/>
            <a:chExt cx="3028217" cy="3029891"/>
          </a:xfrm>
        </p:grpSpPr>
        <p:sp>
          <p:nvSpPr>
            <p:cNvPr id="150" name="Freeform: Shape 153">
              <a:extLst>
                <a:ext uri="{FF2B5EF4-FFF2-40B4-BE49-F238E27FC236}">
                  <a16:creationId xmlns:a16="http://schemas.microsoft.com/office/drawing/2014/main" id="{1C431B3D-A930-4069-A5E2-9CCFF18BC746}"/>
                </a:ext>
              </a:extLst>
            </p:cNvPr>
            <p:cNvSpPr/>
            <p:nvPr/>
          </p:nvSpPr>
          <p:spPr>
            <a:xfrm>
              <a:off x="2265854" y="1584775"/>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sp>
          <p:nvSpPr>
            <p:cNvPr id="151" name="Freeform: Shape 154">
              <a:extLst>
                <a:ext uri="{FF2B5EF4-FFF2-40B4-BE49-F238E27FC236}">
                  <a16:creationId xmlns:a16="http://schemas.microsoft.com/office/drawing/2014/main" id="{D8D2BDF1-2195-4767-90D5-8186C0ED0A09}"/>
                </a:ext>
              </a:extLst>
            </p:cNvPr>
            <p:cNvSpPr/>
            <p:nvPr/>
          </p:nvSpPr>
          <p:spPr>
            <a:xfrm>
              <a:off x="2265079" y="1581548"/>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endParaRPr lang="en-US" dirty="0"/>
            </a:p>
          </p:txBody>
        </p:sp>
      </p:grpSp>
      <p:sp>
        <p:nvSpPr>
          <p:cNvPr id="152" name="Rounded Rectangle 7">
            <a:extLst>
              <a:ext uri="{FF2B5EF4-FFF2-40B4-BE49-F238E27FC236}">
                <a16:creationId xmlns:a16="http://schemas.microsoft.com/office/drawing/2014/main" id="{7D6C3C70-FD86-419A-8B89-365FC328FB88}"/>
              </a:ext>
            </a:extLst>
          </p:cNvPr>
          <p:cNvSpPr/>
          <p:nvPr/>
        </p:nvSpPr>
        <p:spPr>
          <a:xfrm>
            <a:off x="10092992" y="4266162"/>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5776145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618850" cy="910544"/>
          </a:xfrm>
        </p:spPr>
        <p:txBody>
          <a:bodyPr>
            <a:normAutofit/>
          </a:bodyPr>
          <a:lstStyle/>
          <a:p>
            <a:r>
              <a:rPr lang="en-US" dirty="0" smtClean="0"/>
              <a:t>Ethical Impact</a:t>
            </a:r>
            <a:endParaRPr lang="en-US" dirty="0"/>
          </a:p>
        </p:txBody>
      </p:sp>
      <p:sp>
        <p:nvSpPr>
          <p:cNvPr id="4" name="Rectangle 3">
            <a:extLst>
              <a:ext uri="{FF2B5EF4-FFF2-40B4-BE49-F238E27FC236}">
                <a16:creationId xmlns:a16="http://schemas.microsoft.com/office/drawing/2014/main" id="{8028784F-A699-4625-B93B-33CC9C6A0C76}"/>
              </a:ext>
            </a:extLst>
          </p:cNvPr>
          <p:cNvSpPr/>
          <p:nvPr/>
        </p:nvSpPr>
        <p:spPr>
          <a:xfrm>
            <a:off x="6684579" y="1825037"/>
            <a:ext cx="116210" cy="43392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8" name="그룹 5">
            <a:extLst>
              <a:ext uri="{FF2B5EF4-FFF2-40B4-BE49-F238E27FC236}">
                <a16:creationId xmlns:a16="http://schemas.microsoft.com/office/drawing/2014/main" id="{1F569137-D9AB-4B4F-B754-D22C94775494}"/>
              </a:ext>
            </a:extLst>
          </p:cNvPr>
          <p:cNvGrpSpPr/>
          <p:nvPr/>
        </p:nvGrpSpPr>
        <p:grpSpPr>
          <a:xfrm>
            <a:off x="6926040" y="2081010"/>
            <a:ext cx="4921745" cy="2096715"/>
            <a:chOff x="6926040" y="2090182"/>
            <a:chExt cx="4921745" cy="2096715"/>
          </a:xfrm>
        </p:grpSpPr>
        <p:sp>
          <p:nvSpPr>
            <p:cNvPr id="9" name="TextBox 8">
              <a:extLst>
                <a:ext uri="{FF2B5EF4-FFF2-40B4-BE49-F238E27FC236}">
                  <a16:creationId xmlns:a16="http://schemas.microsoft.com/office/drawing/2014/main" id="{6F22331B-B24B-43F1-9BBC-B1216152ABD4}"/>
                </a:ext>
              </a:extLst>
            </p:cNvPr>
            <p:cNvSpPr txBox="1"/>
            <p:nvPr/>
          </p:nvSpPr>
          <p:spPr>
            <a:xfrm>
              <a:off x="6926040" y="3232790"/>
              <a:ext cx="4921745" cy="954107"/>
            </a:xfrm>
            <a:prstGeom prst="rect">
              <a:avLst/>
            </a:prstGeom>
            <a:noFill/>
          </p:spPr>
          <p:txBody>
            <a:bodyPr wrap="square" rtlCol="0">
              <a:spAutoFit/>
            </a:bodyPr>
            <a:lstStyle/>
            <a:p>
              <a:r>
                <a:rPr lang="en-US" sz="1400" dirty="0">
                  <a:sym typeface="Wingdings" panose="05000000000000000000" pitchFamily="2" charset="2"/>
                </a:rPr>
                <a:t>The ability to efficiently proctor remote online examinations is an important limiting factor to the scalability of this next stage in education. </a:t>
              </a:r>
            </a:p>
            <a:p>
              <a:endParaRPr lang="ko-KR" altLang="en-US" sz="1400" b="1"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B678BC25-9F70-4C6B-80AB-EEBA5DE4DA9E}"/>
                </a:ext>
              </a:extLst>
            </p:cNvPr>
            <p:cNvSpPr txBox="1"/>
            <p:nvPr/>
          </p:nvSpPr>
          <p:spPr>
            <a:xfrm>
              <a:off x="6981221" y="2090182"/>
              <a:ext cx="4495506"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pSp>
        <p:nvGrpSpPr>
          <p:cNvPr id="14" name="그룹 24">
            <a:extLst>
              <a:ext uri="{FF2B5EF4-FFF2-40B4-BE49-F238E27FC236}">
                <a16:creationId xmlns:a16="http://schemas.microsoft.com/office/drawing/2014/main" id="{0660AB04-0A39-4059-92FA-73F9C4ED16A6}"/>
              </a:ext>
            </a:extLst>
          </p:cNvPr>
          <p:cNvGrpSpPr/>
          <p:nvPr/>
        </p:nvGrpSpPr>
        <p:grpSpPr>
          <a:xfrm>
            <a:off x="7036400" y="5160180"/>
            <a:ext cx="4495506" cy="537943"/>
            <a:chOff x="7036400" y="5169352"/>
            <a:chExt cx="4495506" cy="537943"/>
          </a:xfrm>
        </p:grpSpPr>
        <p:sp>
          <p:nvSpPr>
            <p:cNvPr id="15" name="TextBox 14">
              <a:extLst>
                <a:ext uri="{FF2B5EF4-FFF2-40B4-BE49-F238E27FC236}">
                  <a16:creationId xmlns:a16="http://schemas.microsoft.com/office/drawing/2014/main" id="{0F3A5C36-3E92-44C1-9503-C922D812DF73}"/>
                </a:ext>
              </a:extLst>
            </p:cNvPr>
            <p:cNvSpPr txBox="1"/>
            <p:nvPr/>
          </p:nvSpPr>
          <p:spPr>
            <a:xfrm>
              <a:off x="7036400" y="5169352"/>
              <a:ext cx="4495506" cy="307777"/>
            </a:xfrm>
            <a:prstGeom prst="rect">
              <a:avLst/>
            </a:prstGeom>
            <a:noFill/>
          </p:spPr>
          <p:txBody>
            <a:bodyPr wrap="square" rtlCol="0">
              <a:spAutoFit/>
            </a:bodyPr>
            <a:lstStyle/>
            <a:p>
              <a:endParaRPr lang="ko-KR" altLang="en-US" sz="1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588C622A-3922-4358-B38E-DF2CB351E7AC}"/>
                </a:ext>
              </a:extLst>
            </p:cNvPr>
            <p:cNvSpPr txBox="1"/>
            <p:nvPr/>
          </p:nvSpPr>
          <p:spPr>
            <a:xfrm>
              <a:off x="7036400" y="5430296"/>
              <a:ext cx="4495506"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pSp>
        <p:nvGrpSpPr>
          <p:cNvPr id="17" name="그룹 7">
            <a:extLst>
              <a:ext uri="{FF2B5EF4-FFF2-40B4-BE49-F238E27FC236}">
                <a16:creationId xmlns:a16="http://schemas.microsoft.com/office/drawing/2014/main" id="{F5E03E64-808C-40E0-8ADF-06CF175D1B4D}"/>
              </a:ext>
            </a:extLst>
          </p:cNvPr>
          <p:cNvGrpSpPr/>
          <p:nvPr/>
        </p:nvGrpSpPr>
        <p:grpSpPr>
          <a:xfrm>
            <a:off x="7036400" y="4050890"/>
            <a:ext cx="4495506" cy="534306"/>
            <a:chOff x="7036400" y="4060062"/>
            <a:chExt cx="4495506" cy="534306"/>
          </a:xfrm>
        </p:grpSpPr>
        <p:sp>
          <p:nvSpPr>
            <p:cNvPr id="18" name="TextBox 17">
              <a:extLst>
                <a:ext uri="{FF2B5EF4-FFF2-40B4-BE49-F238E27FC236}">
                  <a16:creationId xmlns:a16="http://schemas.microsoft.com/office/drawing/2014/main" id="{26EF21AF-4950-4B33-92BC-2E7FBF5708EB}"/>
                </a:ext>
              </a:extLst>
            </p:cNvPr>
            <p:cNvSpPr txBox="1"/>
            <p:nvPr/>
          </p:nvSpPr>
          <p:spPr>
            <a:xfrm>
              <a:off x="7036400" y="4060062"/>
              <a:ext cx="4495506" cy="307777"/>
            </a:xfrm>
            <a:prstGeom prst="rect">
              <a:avLst/>
            </a:prstGeom>
            <a:noFill/>
          </p:spPr>
          <p:txBody>
            <a:bodyPr wrap="square" rtlCol="0">
              <a:spAutoFit/>
            </a:bodyPr>
            <a:lstStyle/>
            <a:p>
              <a:endParaRPr lang="en-US" sz="1400" dirty="0"/>
            </a:p>
          </p:txBody>
        </p:sp>
        <p:sp>
          <p:nvSpPr>
            <p:cNvPr id="19" name="TextBox 18">
              <a:extLst>
                <a:ext uri="{FF2B5EF4-FFF2-40B4-BE49-F238E27FC236}">
                  <a16:creationId xmlns:a16="http://schemas.microsoft.com/office/drawing/2014/main" id="{E91EFEB0-1D95-4C3A-8DA1-03780B169B5D}"/>
                </a:ext>
              </a:extLst>
            </p:cNvPr>
            <p:cNvSpPr txBox="1"/>
            <p:nvPr/>
          </p:nvSpPr>
          <p:spPr>
            <a:xfrm>
              <a:off x="7036400" y="4317369"/>
              <a:ext cx="4495506"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aphicFrame>
        <p:nvGraphicFramePr>
          <p:cNvPr id="20" name="Chart 19">
            <a:extLst>
              <a:ext uri="{FF2B5EF4-FFF2-40B4-BE49-F238E27FC236}">
                <a16:creationId xmlns:a16="http://schemas.microsoft.com/office/drawing/2014/main" id="{2D044985-6968-4755-A59A-E7A5FC5D6EFF}"/>
              </a:ext>
            </a:extLst>
          </p:cNvPr>
          <p:cNvGraphicFramePr/>
          <p:nvPr>
            <p:extLst>
              <p:ext uri="{D42A27DB-BD31-4B8C-83A1-F6EECF244321}">
                <p14:modId xmlns:p14="http://schemas.microsoft.com/office/powerpoint/2010/main" val="2901739468"/>
              </p:ext>
            </p:extLst>
          </p:nvPr>
        </p:nvGraphicFramePr>
        <p:xfrm>
          <a:off x="662532" y="4271094"/>
          <a:ext cx="2107169" cy="1971283"/>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058F9DC0-AD7B-4CF1-921C-F4BB2F8AD50B}"/>
              </a:ext>
            </a:extLst>
          </p:cNvPr>
          <p:cNvSpPr txBox="1"/>
          <p:nvPr/>
        </p:nvSpPr>
        <p:spPr>
          <a:xfrm>
            <a:off x="1815792" y="4947924"/>
            <a:ext cx="654424"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40%</a:t>
            </a:r>
            <a:endParaRPr lang="ko-KR" altLang="en-US" sz="1600" b="1" dirty="0">
              <a:solidFill>
                <a:schemeClr val="bg1"/>
              </a:solidFill>
              <a:cs typeface="Arial" pitchFamily="34" charset="0"/>
            </a:endParaRPr>
          </a:p>
        </p:txBody>
      </p:sp>
      <p:sp>
        <p:nvSpPr>
          <p:cNvPr id="22" name="TextBox 21">
            <a:extLst>
              <a:ext uri="{FF2B5EF4-FFF2-40B4-BE49-F238E27FC236}">
                <a16:creationId xmlns:a16="http://schemas.microsoft.com/office/drawing/2014/main" id="{25AB0883-ACB5-4CD7-A266-550DCA9860CB}"/>
              </a:ext>
            </a:extLst>
          </p:cNvPr>
          <p:cNvSpPr txBox="1"/>
          <p:nvPr/>
        </p:nvSpPr>
        <p:spPr>
          <a:xfrm>
            <a:off x="1335609" y="5661735"/>
            <a:ext cx="654424"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30%</a:t>
            </a:r>
            <a:endParaRPr lang="ko-KR" altLang="en-US" sz="1600" b="1" dirty="0">
              <a:solidFill>
                <a:schemeClr val="bg1"/>
              </a:solidFill>
              <a:cs typeface="Arial" pitchFamily="34" charset="0"/>
            </a:endParaRPr>
          </a:p>
        </p:txBody>
      </p:sp>
      <p:sp>
        <p:nvSpPr>
          <p:cNvPr id="23" name="TextBox 22">
            <a:extLst>
              <a:ext uri="{FF2B5EF4-FFF2-40B4-BE49-F238E27FC236}">
                <a16:creationId xmlns:a16="http://schemas.microsoft.com/office/drawing/2014/main" id="{652E5274-11B3-4C6E-A74F-CC534D333E44}"/>
              </a:ext>
            </a:extLst>
          </p:cNvPr>
          <p:cNvSpPr txBox="1"/>
          <p:nvPr/>
        </p:nvSpPr>
        <p:spPr>
          <a:xfrm>
            <a:off x="814317" y="5130875"/>
            <a:ext cx="654424"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20%</a:t>
            </a:r>
            <a:endParaRPr lang="ko-KR" altLang="en-US" sz="1600" b="1" dirty="0">
              <a:solidFill>
                <a:schemeClr val="bg1"/>
              </a:solidFill>
              <a:cs typeface="Arial" pitchFamily="34" charset="0"/>
            </a:endParaRPr>
          </a:p>
        </p:txBody>
      </p:sp>
      <p:sp>
        <p:nvSpPr>
          <p:cNvPr id="24" name="TextBox 23">
            <a:extLst>
              <a:ext uri="{FF2B5EF4-FFF2-40B4-BE49-F238E27FC236}">
                <a16:creationId xmlns:a16="http://schemas.microsoft.com/office/drawing/2014/main" id="{D5EC7168-E516-446B-8E62-3E595F2EC0C1}"/>
              </a:ext>
            </a:extLst>
          </p:cNvPr>
          <p:cNvSpPr txBox="1"/>
          <p:nvPr/>
        </p:nvSpPr>
        <p:spPr>
          <a:xfrm>
            <a:off x="1068253" y="4595463"/>
            <a:ext cx="654424"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10%</a:t>
            </a:r>
            <a:endParaRPr lang="ko-KR" altLang="en-US" sz="1600" b="1" dirty="0">
              <a:solidFill>
                <a:schemeClr val="bg1"/>
              </a:solidFill>
              <a:cs typeface="Arial"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326" y="1283983"/>
            <a:ext cx="5285908" cy="5285908"/>
          </a:xfrm>
          <a:prstGeom prst="rect">
            <a:avLst/>
          </a:prstGeom>
        </p:spPr>
      </p:pic>
    </p:spTree>
    <p:extLst>
      <p:ext uri="{BB962C8B-B14F-4D97-AF65-F5344CB8AC3E}">
        <p14:creationId xmlns:p14="http://schemas.microsoft.com/office/powerpoint/2010/main" val="889491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B303-B73E-48B4-BF04-282F3B273401}"/>
              </a:ext>
            </a:extLst>
          </p:cNvPr>
          <p:cNvSpPr>
            <a:spLocks noGrp="1"/>
          </p:cNvSpPr>
          <p:nvPr>
            <p:ph type="ctrTitle"/>
          </p:nvPr>
        </p:nvSpPr>
        <p:spPr/>
        <p:txBody>
          <a:bodyPr>
            <a:normAutofit/>
          </a:bodyPr>
          <a:lstStyle/>
          <a:p>
            <a:pPr fontAlgn="b"/>
            <a:r>
              <a:rPr lang="en-US" sz="6000" u="none" strike="noStrike" dirty="0">
                <a:effectLst/>
              </a:rPr>
              <a:t>Literature Review </a:t>
            </a:r>
            <a:endParaRPr lang="en-US" sz="6000" b="0" i="0" u="none" strike="noStrike" dirty="0">
              <a:solidFill>
                <a:srgbClr val="000000"/>
              </a:solidFill>
              <a:effectLst/>
              <a:latin typeface="Calibri" panose="020F0502020204030204" pitchFamily="34" charset="0"/>
            </a:endParaRPr>
          </a:p>
        </p:txBody>
      </p:sp>
      <p:sp>
        <p:nvSpPr>
          <p:cNvPr id="3" name="Subtitle 2">
            <a:extLst>
              <a:ext uri="{FF2B5EF4-FFF2-40B4-BE49-F238E27FC236}">
                <a16:creationId xmlns:a16="http://schemas.microsoft.com/office/drawing/2014/main" id="{EB73C061-46C1-4FC4-9F1C-E9355361D9D4}"/>
              </a:ext>
            </a:extLst>
          </p:cNvPr>
          <p:cNvSpPr>
            <a:spLocks noGrp="1"/>
          </p:cNvSpPr>
          <p:nvPr>
            <p:ph type="subTitle" idx="1"/>
          </p:nvPr>
        </p:nvSpPr>
        <p:spPr/>
        <p:txBody>
          <a:bodyPr/>
          <a:lstStyle/>
          <a:p>
            <a:r>
              <a:rPr lang="en-US" dirty="0"/>
              <a:t>Total marks 5</a:t>
            </a:r>
            <a:br>
              <a:rPr lang="en-US" dirty="0"/>
            </a:br>
            <a:r>
              <a:rPr lang="en-US" dirty="0"/>
              <a:t>This slide must be present in your presentation</a:t>
            </a:r>
            <a:br>
              <a:rPr lang="en-US" dirty="0"/>
            </a:br>
            <a:r>
              <a:rPr lang="en-US" dirty="0"/>
              <a:t>During presentation you will read this slide</a:t>
            </a:r>
          </a:p>
        </p:txBody>
      </p:sp>
    </p:spTree>
    <p:extLst>
      <p:ext uri="{BB962C8B-B14F-4D97-AF65-F5344CB8AC3E}">
        <p14:creationId xmlns:p14="http://schemas.microsoft.com/office/powerpoint/2010/main" val="2832766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5268" y="157802"/>
            <a:ext cx="11573197" cy="724247"/>
          </a:xfrm>
        </p:spPr>
        <p:txBody>
          <a:bodyPr/>
          <a:lstStyle/>
          <a:p>
            <a:r>
              <a:rPr lang="en-US" dirty="0" smtClean="0">
                <a:solidFill>
                  <a:schemeClr val="accent1"/>
                </a:solidFill>
              </a:rPr>
              <a:t>Literature Review</a:t>
            </a:r>
            <a:endParaRPr lang="en-GB" dirty="0">
              <a:solidFill>
                <a:schemeClr val="accent1"/>
              </a:solidFill>
            </a:endParaRPr>
          </a:p>
        </p:txBody>
      </p:sp>
      <p:sp>
        <p:nvSpPr>
          <p:cNvPr id="3" name="Rectangle 2"/>
          <p:cNvSpPr/>
          <p:nvPr/>
        </p:nvSpPr>
        <p:spPr>
          <a:xfrm>
            <a:off x="3048000" y="1028343"/>
            <a:ext cx="6096000" cy="3016210"/>
          </a:xfrm>
          <a:prstGeom prst="rect">
            <a:avLst/>
          </a:prstGeom>
        </p:spPr>
        <p:txBody>
          <a:bodyPr>
            <a:spAutoFit/>
          </a:bodyPr>
          <a:lstStyle/>
          <a:p>
            <a:pPr marL="400050" indent="-400050">
              <a:buFont typeface="+mj-lt"/>
              <a:buAutoNum type="romanLcPeriod"/>
            </a:pPr>
            <a:r>
              <a:rPr lang="en-US" sz="1400" dirty="0">
                <a:latin typeface="Georgia" panose="02040502050405020303" pitchFamily="18" charset="0"/>
              </a:rPr>
              <a:t>In paper [1] the authors studied the testing pattern grades in four e-campus courses at Troy University with 76 graduate students.  The research found major differences in average test grade scores between tests taken remote online without a proctor and with proctor.</a:t>
            </a:r>
          </a:p>
          <a:p>
            <a:pPr marL="400050" indent="-400050">
              <a:buFont typeface="+mj-lt"/>
              <a:buAutoNum type="romanLcPeriod"/>
            </a:pPr>
            <a:endParaRPr lang="en-US" dirty="0">
              <a:latin typeface="Georgia" panose="02040502050405020303" pitchFamily="18" charset="0"/>
            </a:endParaRPr>
          </a:p>
          <a:p>
            <a:pPr marL="400050" indent="-400050">
              <a:buFont typeface="+mj-lt"/>
              <a:buAutoNum type="romanLcPeriod"/>
            </a:pPr>
            <a:r>
              <a:rPr lang="en-US" sz="1400" dirty="0">
                <a:latin typeface="Georgia" panose="02040502050405020303" pitchFamily="18" charset="0"/>
              </a:rPr>
              <a:t>In paper [2] To demonstrate and maintain academic integrity, some institutions require proctor supervision of online exams. </a:t>
            </a:r>
          </a:p>
          <a:p>
            <a:pPr marL="400050" indent="-400050">
              <a:buFont typeface="+mj-lt"/>
              <a:buAutoNum type="romanLcPeriod"/>
            </a:pPr>
            <a:endParaRPr lang="en-US" dirty="0">
              <a:latin typeface="Georgia" panose="02040502050405020303" pitchFamily="18" charset="0"/>
            </a:endParaRPr>
          </a:p>
          <a:p>
            <a:pPr marL="400050" indent="-400050">
              <a:buFont typeface="+mj-lt"/>
              <a:buAutoNum type="romanLcPeriod"/>
            </a:pPr>
            <a:r>
              <a:rPr lang="en-US" sz="1400" dirty="0">
                <a:latin typeface="Georgia" panose="02040502050405020303" pitchFamily="18" charset="0"/>
              </a:rPr>
              <a:t>In paper [3] Online education continues to grow, bringing opportunities and challenges for students and instructors. One challenge is the perception that academic integrity associated with online tests is compromised due to undetected cheating that yields artificially higher grades. </a:t>
            </a:r>
          </a:p>
        </p:txBody>
      </p:sp>
    </p:spTree>
    <p:extLst>
      <p:ext uri="{BB962C8B-B14F-4D97-AF65-F5344CB8AC3E}">
        <p14:creationId xmlns:p14="http://schemas.microsoft.com/office/powerpoint/2010/main" val="3107590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800" b="1" dirty="0" smtClean="0"/>
              <a:t>Comparison with existing systems</a:t>
            </a:r>
            <a:endParaRPr lang="en-GB" sz="2800" b="1" dirty="0"/>
          </a:p>
        </p:txBody>
      </p:sp>
      <p:sp>
        <p:nvSpPr>
          <p:cNvPr id="3" name="TextBox 2"/>
          <p:cNvSpPr txBox="1"/>
          <p:nvPr/>
        </p:nvSpPr>
        <p:spPr>
          <a:xfrm>
            <a:off x="1184030" y="1266092"/>
            <a:ext cx="2526323"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Existing Systems</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8153" y="1937077"/>
            <a:ext cx="1945743" cy="9643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763" y="1731455"/>
            <a:ext cx="2440634" cy="1375630"/>
          </a:xfrm>
          <a:prstGeom prst="rect">
            <a:avLst/>
          </a:prstGeom>
        </p:spPr>
      </p:pic>
      <p:pic>
        <p:nvPicPr>
          <p:cNvPr id="6" name="Picture 8" descr="Terms of Service | Proctortra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6152" y="1787588"/>
            <a:ext cx="2325227" cy="10269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47763" y="3215229"/>
            <a:ext cx="7199068" cy="369332"/>
          </a:xfrm>
          <a:prstGeom prst="rect">
            <a:avLst/>
          </a:prstGeom>
        </p:spPr>
        <p:txBody>
          <a:bodyPr wrap="square">
            <a:spAutoFit/>
          </a:bodyPr>
          <a:lstStyle/>
          <a:p>
            <a:pPr marL="285750" indent="-285750">
              <a:buFont typeface="Wingdings" panose="05000000000000000000" pitchFamily="2" charset="2"/>
              <a:buChar char="Ø"/>
            </a:pPr>
            <a:r>
              <a:rPr lang="en-US" dirty="0" smtClean="0"/>
              <a:t>Comparison </a:t>
            </a:r>
            <a:r>
              <a:rPr lang="en-US" dirty="0"/>
              <a:t>table of existing systems and </a:t>
            </a:r>
            <a:r>
              <a:rPr lang="en-US" dirty="0" smtClean="0"/>
              <a:t>our proposed </a:t>
            </a:r>
            <a:r>
              <a:rPr lang="en-US" dirty="0"/>
              <a:t>system</a:t>
            </a:r>
          </a:p>
        </p:txBody>
      </p:sp>
      <p:graphicFrame>
        <p:nvGraphicFramePr>
          <p:cNvPr id="8" name="Table 7"/>
          <p:cNvGraphicFramePr>
            <a:graphicFrameLocks noGrp="1"/>
          </p:cNvGraphicFramePr>
          <p:nvPr>
            <p:extLst>
              <p:ext uri="{D42A27DB-BD31-4B8C-83A1-F6EECF244321}">
                <p14:modId xmlns:p14="http://schemas.microsoft.com/office/powerpoint/2010/main" val="2317540460"/>
              </p:ext>
            </p:extLst>
          </p:nvPr>
        </p:nvGraphicFramePr>
        <p:xfrm>
          <a:off x="732692" y="3684314"/>
          <a:ext cx="9577755" cy="2878015"/>
        </p:xfrm>
        <a:graphic>
          <a:graphicData uri="http://schemas.openxmlformats.org/drawingml/2006/table">
            <a:tbl>
              <a:tblPr firstRow="1" bandRow="1">
                <a:tableStyleId>{7DF18680-E054-41AD-8BC1-D1AEF772440D}</a:tableStyleId>
              </a:tblPr>
              <a:tblGrid>
                <a:gridCol w="1915551">
                  <a:extLst>
                    <a:ext uri="{9D8B030D-6E8A-4147-A177-3AD203B41FA5}">
                      <a16:colId xmlns:a16="http://schemas.microsoft.com/office/drawing/2014/main" val="3982130510"/>
                    </a:ext>
                  </a:extLst>
                </a:gridCol>
                <a:gridCol w="1915551">
                  <a:extLst>
                    <a:ext uri="{9D8B030D-6E8A-4147-A177-3AD203B41FA5}">
                      <a16:colId xmlns:a16="http://schemas.microsoft.com/office/drawing/2014/main" val="3664588077"/>
                    </a:ext>
                  </a:extLst>
                </a:gridCol>
                <a:gridCol w="1915551">
                  <a:extLst>
                    <a:ext uri="{9D8B030D-6E8A-4147-A177-3AD203B41FA5}">
                      <a16:colId xmlns:a16="http://schemas.microsoft.com/office/drawing/2014/main" val="2212656362"/>
                    </a:ext>
                  </a:extLst>
                </a:gridCol>
                <a:gridCol w="1915551">
                  <a:extLst>
                    <a:ext uri="{9D8B030D-6E8A-4147-A177-3AD203B41FA5}">
                      <a16:colId xmlns:a16="http://schemas.microsoft.com/office/drawing/2014/main" val="1025064250"/>
                    </a:ext>
                  </a:extLst>
                </a:gridCol>
                <a:gridCol w="1915551">
                  <a:extLst>
                    <a:ext uri="{9D8B030D-6E8A-4147-A177-3AD203B41FA5}">
                      <a16:colId xmlns:a16="http://schemas.microsoft.com/office/drawing/2014/main" val="586420330"/>
                    </a:ext>
                  </a:extLst>
                </a:gridCol>
              </a:tblGrid>
              <a:tr h="646817">
                <a:tc>
                  <a:txBody>
                    <a:bodyPr/>
                    <a:lstStyle/>
                    <a:p>
                      <a:r>
                        <a:rPr lang="en-US" sz="1400" b="0" dirty="0" smtClean="0"/>
                        <a:t>Features</a:t>
                      </a:r>
                      <a:endParaRPr lang="en-GB" sz="1400" b="0" dirty="0"/>
                    </a:p>
                  </a:txBody>
                  <a:tcPr/>
                </a:tc>
                <a:tc>
                  <a:txBody>
                    <a:bodyPr/>
                    <a:lstStyle/>
                    <a:p>
                      <a:r>
                        <a:rPr lang="en-US" sz="1400" b="0" dirty="0" smtClean="0"/>
                        <a:t>Proposed</a:t>
                      </a:r>
                      <a:r>
                        <a:rPr lang="en-US" sz="1400" b="0" baseline="0" dirty="0" smtClean="0"/>
                        <a:t> System</a:t>
                      </a:r>
                      <a:endParaRPr lang="en-GB" sz="1400" b="0" dirty="0"/>
                    </a:p>
                  </a:txBody>
                  <a:tcPr/>
                </a:tc>
                <a:tc>
                  <a:txBody>
                    <a:bodyPr/>
                    <a:lstStyle/>
                    <a:p>
                      <a:r>
                        <a:rPr lang="en-US" sz="1400" b="0" dirty="0" smtClean="0"/>
                        <a:t>Class</a:t>
                      </a:r>
                      <a:r>
                        <a:rPr lang="en-US" sz="1400" b="0" baseline="0" dirty="0" smtClean="0"/>
                        <a:t> Marker</a:t>
                      </a:r>
                      <a:endParaRPr lang="en-GB" sz="1400" b="0" dirty="0"/>
                    </a:p>
                  </a:txBody>
                  <a:tcPr/>
                </a:tc>
                <a:tc>
                  <a:txBody>
                    <a:bodyPr/>
                    <a:lstStyle/>
                    <a:p>
                      <a:r>
                        <a:rPr lang="en-US" sz="1400" b="0" dirty="0" smtClean="0"/>
                        <a:t>Microsoft</a:t>
                      </a:r>
                      <a:r>
                        <a:rPr lang="en-US" sz="1400" b="0" baseline="0" dirty="0" smtClean="0"/>
                        <a:t> Teams</a:t>
                      </a:r>
                      <a:endParaRPr lang="en-GB" sz="1400" b="0" dirty="0"/>
                    </a:p>
                  </a:txBody>
                  <a:tcPr/>
                </a:tc>
                <a:tc>
                  <a:txBody>
                    <a:bodyPr/>
                    <a:lstStyle/>
                    <a:p>
                      <a:r>
                        <a:rPr lang="en-US" sz="1400" b="0" dirty="0" smtClean="0"/>
                        <a:t>Proctor track</a:t>
                      </a:r>
                      <a:endParaRPr lang="en-GB" sz="1400" b="0" dirty="0"/>
                    </a:p>
                  </a:txBody>
                  <a:tcPr/>
                </a:tc>
                <a:extLst>
                  <a:ext uri="{0D108BD9-81ED-4DB2-BD59-A6C34878D82A}">
                    <a16:rowId xmlns:a16="http://schemas.microsoft.com/office/drawing/2014/main" val="1204180754"/>
                  </a:ext>
                </a:extLst>
              </a:tr>
              <a:tr h="477452">
                <a:tc>
                  <a:txBody>
                    <a:bodyPr/>
                    <a:lstStyle/>
                    <a:p>
                      <a:r>
                        <a:rPr lang="en-US" sz="1400" dirty="0" smtClean="0"/>
                        <a:t>AI</a:t>
                      </a:r>
                      <a:r>
                        <a:rPr lang="en-US" sz="1400" baseline="0" dirty="0" smtClean="0"/>
                        <a:t> Proctoring</a:t>
                      </a:r>
                      <a:endParaRPr lang="en-GB" sz="1400" dirty="0"/>
                    </a:p>
                  </a:txBody>
                  <a:tcPr/>
                </a:tc>
                <a:tc>
                  <a:txBody>
                    <a:bodyPr/>
                    <a:lstStyle/>
                    <a:p>
                      <a:r>
                        <a:rPr lang="en-US" sz="1400" dirty="0" smtClean="0"/>
                        <a:t>yes</a:t>
                      </a:r>
                      <a:endParaRPr lang="en-GB" sz="1400" dirty="0"/>
                    </a:p>
                  </a:txBody>
                  <a:tcPr/>
                </a:tc>
                <a:tc>
                  <a:txBody>
                    <a:bodyPr/>
                    <a:lstStyle/>
                    <a:p>
                      <a:r>
                        <a:rPr lang="en-US" sz="1400" dirty="0" smtClean="0"/>
                        <a:t>No</a:t>
                      </a:r>
                      <a:endParaRPr lang="en-GB" sz="1400" dirty="0"/>
                    </a:p>
                  </a:txBody>
                  <a:tcPr/>
                </a:tc>
                <a:tc>
                  <a:txBody>
                    <a:bodyPr/>
                    <a:lstStyle/>
                    <a:p>
                      <a:r>
                        <a:rPr lang="en-US" sz="1400" dirty="0" smtClean="0"/>
                        <a:t>No</a:t>
                      </a:r>
                      <a:endParaRPr lang="en-GB" sz="1400" dirty="0"/>
                    </a:p>
                  </a:txBody>
                  <a:tcPr/>
                </a:tc>
                <a:tc>
                  <a:txBody>
                    <a:bodyPr/>
                    <a:lstStyle/>
                    <a:p>
                      <a:r>
                        <a:rPr lang="en-US" sz="1400" dirty="0" smtClean="0"/>
                        <a:t>Yes</a:t>
                      </a:r>
                      <a:endParaRPr lang="en-GB" sz="1400" dirty="0"/>
                    </a:p>
                  </a:txBody>
                  <a:tcPr/>
                </a:tc>
                <a:extLst>
                  <a:ext uri="{0D108BD9-81ED-4DB2-BD59-A6C34878D82A}">
                    <a16:rowId xmlns:a16="http://schemas.microsoft.com/office/drawing/2014/main" val="2659447255"/>
                  </a:ext>
                </a:extLst>
              </a:tr>
              <a:tr h="584582">
                <a:tc>
                  <a:txBody>
                    <a:bodyPr/>
                    <a:lstStyle/>
                    <a:p>
                      <a:r>
                        <a:rPr lang="en-US" sz="1400" dirty="0" smtClean="0"/>
                        <a:t>Screenshot(at</a:t>
                      </a:r>
                      <a:r>
                        <a:rPr lang="en-US" sz="1400" baseline="0" dirty="0" smtClean="0"/>
                        <a:t> random interval)</a:t>
                      </a:r>
                      <a:endParaRPr lang="en-GB" sz="1400" dirty="0"/>
                    </a:p>
                  </a:txBody>
                  <a:tcPr/>
                </a:tc>
                <a:tc>
                  <a:txBody>
                    <a:bodyPr/>
                    <a:lstStyle/>
                    <a:p>
                      <a:r>
                        <a:rPr lang="en-US" sz="1400" dirty="0" smtClean="0"/>
                        <a:t>yes</a:t>
                      </a:r>
                      <a:endParaRPr lang="en-GB" sz="1400" dirty="0"/>
                    </a:p>
                  </a:txBody>
                  <a:tcPr/>
                </a:tc>
                <a:tc>
                  <a:txBody>
                    <a:bodyPr/>
                    <a:lstStyle/>
                    <a:p>
                      <a:r>
                        <a:rPr lang="en-US" sz="1400" kern="1200" dirty="0" smtClean="0">
                          <a:solidFill>
                            <a:schemeClr val="dk1"/>
                          </a:solidFill>
                          <a:latin typeface="+mn-lt"/>
                          <a:ea typeface="+mn-ea"/>
                          <a:cs typeface="+mn-cs"/>
                        </a:rPr>
                        <a:t>No</a:t>
                      </a:r>
                      <a:endParaRPr lang="en-GB"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No</a:t>
                      </a:r>
                      <a:endParaRPr lang="en-GB"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No</a:t>
                      </a:r>
                      <a:endParaRPr lang="en-GB" sz="1400" kern="1200" dirty="0">
                        <a:solidFill>
                          <a:schemeClr val="dk1"/>
                        </a:solidFill>
                        <a:latin typeface="+mn-lt"/>
                        <a:ea typeface="+mn-ea"/>
                        <a:cs typeface="+mn-cs"/>
                      </a:endParaRPr>
                    </a:p>
                  </a:txBody>
                  <a:tcPr/>
                </a:tc>
                <a:extLst>
                  <a:ext uri="{0D108BD9-81ED-4DB2-BD59-A6C34878D82A}">
                    <a16:rowId xmlns:a16="http://schemas.microsoft.com/office/drawing/2014/main" val="4257301866"/>
                  </a:ext>
                </a:extLst>
              </a:tr>
              <a:tr h="584582">
                <a:tc>
                  <a:txBody>
                    <a:bodyPr/>
                    <a:lstStyle/>
                    <a:p>
                      <a:r>
                        <a:rPr lang="en-US" sz="1400" dirty="0" smtClean="0"/>
                        <a:t>Mac</a:t>
                      </a:r>
                      <a:r>
                        <a:rPr lang="en-US" sz="1400" baseline="0" dirty="0" smtClean="0"/>
                        <a:t> Address Matching</a:t>
                      </a:r>
                      <a:endParaRPr lang="en-GB" sz="1400" dirty="0"/>
                    </a:p>
                  </a:txBody>
                  <a:tcPr/>
                </a:tc>
                <a:tc>
                  <a:txBody>
                    <a:bodyPr/>
                    <a:lstStyle/>
                    <a:p>
                      <a:r>
                        <a:rPr lang="en-US" sz="1400" kern="1200" dirty="0" smtClean="0">
                          <a:solidFill>
                            <a:schemeClr val="dk1"/>
                          </a:solidFill>
                          <a:latin typeface="+mn-lt"/>
                          <a:ea typeface="+mn-ea"/>
                          <a:cs typeface="+mn-cs"/>
                        </a:rPr>
                        <a:t>yes</a:t>
                      </a:r>
                      <a:endParaRPr lang="en-GB"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No</a:t>
                      </a:r>
                      <a:endParaRPr lang="en-GB"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No</a:t>
                      </a:r>
                      <a:endParaRPr lang="en-GB"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No</a:t>
                      </a:r>
                      <a:endParaRPr lang="en-GB" sz="1400" kern="1200" dirty="0">
                        <a:solidFill>
                          <a:schemeClr val="dk1"/>
                        </a:solidFill>
                        <a:latin typeface="+mn-lt"/>
                        <a:ea typeface="+mn-ea"/>
                        <a:cs typeface="+mn-cs"/>
                      </a:endParaRPr>
                    </a:p>
                  </a:txBody>
                  <a:tcPr/>
                </a:tc>
                <a:extLst>
                  <a:ext uri="{0D108BD9-81ED-4DB2-BD59-A6C34878D82A}">
                    <a16:rowId xmlns:a16="http://schemas.microsoft.com/office/drawing/2014/main" val="3068014342"/>
                  </a:ext>
                </a:extLst>
              </a:tr>
              <a:tr h="584582">
                <a:tc>
                  <a:txBody>
                    <a:bodyPr/>
                    <a:lstStyle/>
                    <a:p>
                      <a:r>
                        <a:rPr lang="en-US" sz="1400" dirty="0" smtClean="0"/>
                        <a:t>Bluetooth</a:t>
                      </a:r>
                      <a:r>
                        <a:rPr lang="en-US" sz="1400" baseline="0" dirty="0" smtClean="0"/>
                        <a:t> devices detection</a:t>
                      </a:r>
                      <a:endParaRPr lang="en-GB" sz="1400" dirty="0"/>
                    </a:p>
                  </a:txBody>
                  <a:tcPr/>
                </a:tc>
                <a:tc>
                  <a:txBody>
                    <a:bodyPr/>
                    <a:lstStyle/>
                    <a:p>
                      <a:r>
                        <a:rPr lang="en-US" sz="1400" kern="1200" dirty="0" smtClean="0">
                          <a:solidFill>
                            <a:schemeClr val="dk1"/>
                          </a:solidFill>
                          <a:latin typeface="+mn-lt"/>
                          <a:ea typeface="+mn-ea"/>
                          <a:cs typeface="+mn-cs"/>
                        </a:rPr>
                        <a:t>yes</a:t>
                      </a:r>
                      <a:endParaRPr lang="en-GB"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No</a:t>
                      </a:r>
                      <a:endParaRPr lang="en-GB"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No</a:t>
                      </a:r>
                      <a:endParaRPr lang="en-GB" sz="1400" kern="1200" dirty="0">
                        <a:solidFill>
                          <a:schemeClr val="dk1"/>
                        </a:solidFill>
                        <a:latin typeface="+mn-lt"/>
                        <a:ea typeface="+mn-ea"/>
                        <a:cs typeface="+mn-cs"/>
                      </a:endParaRPr>
                    </a:p>
                  </a:txBody>
                  <a:tcPr/>
                </a:tc>
                <a:tc>
                  <a:txBody>
                    <a:bodyPr/>
                    <a:lstStyle/>
                    <a:p>
                      <a:r>
                        <a:rPr lang="en-US" sz="1400" kern="1200" dirty="0" smtClean="0">
                          <a:solidFill>
                            <a:schemeClr val="dk1"/>
                          </a:solidFill>
                          <a:latin typeface="+mn-lt"/>
                          <a:ea typeface="+mn-ea"/>
                          <a:cs typeface="+mn-cs"/>
                        </a:rPr>
                        <a:t>No</a:t>
                      </a:r>
                      <a:endParaRPr lang="en-GB" sz="1400" kern="1200" dirty="0">
                        <a:solidFill>
                          <a:schemeClr val="dk1"/>
                        </a:solidFill>
                        <a:latin typeface="+mn-lt"/>
                        <a:ea typeface="+mn-ea"/>
                        <a:cs typeface="+mn-cs"/>
                      </a:endParaRPr>
                    </a:p>
                  </a:txBody>
                  <a:tcPr/>
                </a:tc>
                <a:extLst>
                  <a:ext uri="{0D108BD9-81ED-4DB2-BD59-A6C34878D82A}">
                    <a16:rowId xmlns:a16="http://schemas.microsoft.com/office/drawing/2014/main" val="3418169871"/>
                  </a:ext>
                </a:extLst>
              </a:tr>
            </a:tbl>
          </a:graphicData>
        </a:graphic>
      </p:graphicFrame>
    </p:spTree>
    <p:extLst>
      <p:ext uri="{BB962C8B-B14F-4D97-AF65-F5344CB8AC3E}">
        <p14:creationId xmlns:p14="http://schemas.microsoft.com/office/powerpoint/2010/main" val="512015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B303-B73E-48B4-BF04-282F3B273401}"/>
              </a:ext>
            </a:extLst>
          </p:cNvPr>
          <p:cNvSpPr>
            <a:spLocks noGrp="1"/>
          </p:cNvSpPr>
          <p:nvPr>
            <p:ph type="ctrTitle"/>
          </p:nvPr>
        </p:nvSpPr>
        <p:spPr/>
        <p:txBody>
          <a:bodyPr>
            <a:normAutofit/>
          </a:bodyPr>
          <a:lstStyle/>
          <a:p>
            <a:pPr fontAlgn="b"/>
            <a:r>
              <a:rPr lang="en-US" dirty="0"/>
              <a:t>In-depth Engineering/ Computing Knowledge</a:t>
            </a:r>
            <a:endParaRPr lang="en-US" sz="6000" b="0" i="0" u="none" strike="noStrike" dirty="0">
              <a:solidFill>
                <a:srgbClr val="000000"/>
              </a:solidFill>
              <a:effectLst/>
              <a:latin typeface="Calibri" panose="020F0502020204030204" pitchFamily="34" charset="0"/>
            </a:endParaRPr>
          </a:p>
        </p:txBody>
      </p:sp>
      <p:sp>
        <p:nvSpPr>
          <p:cNvPr id="3" name="Subtitle 2">
            <a:extLst>
              <a:ext uri="{FF2B5EF4-FFF2-40B4-BE49-F238E27FC236}">
                <a16:creationId xmlns:a16="http://schemas.microsoft.com/office/drawing/2014/main" id="{EB73C061-46C1-4FC4-9F1C-E9355361D9D4}"/>
              </a:ext>
            </a:extLst>
          </p:cNvPr>
          <p:cNvSpPr>
            <a:spLocks noGrp="1"/>
          </p:cNvSpPr>
          <p:nvPr>
            <p:ph type="subTitle" idx="1"/>
          </p:nvPr>
        </p:nvSpPr>
        <p:spPr/>
        <p:txBody>
          <a:bodyPr/>
          <a:lstStyle/>
          <a:p>
            <a:r>
              <a:rPr lang="en-US" dirty="0"/>
              <a:t>Total marks 5</a:t>
            </a:r>
            <a:br>
              <a:rPr lang="en-US" dirty="0"/>
            </a:br>
            <a:r>
              <a:rPr lang="en-US" dirty="0"/>
              <a:t>This slide must be present in your presentation</a:t>
            </a:r>
            <a:br>
              <a:rPr lang="en-US" dirty="0"/>
            </a:br>
            <a:r>
              <a:rPr lang="en-US" dirty="0"/>
              <a:t>During presentation you will read this slide</a:t>
            </a:r>
          </a:p>
        </p:txBody>
      </p:sp>
    </p:spTree>
    <p:extLst>
      <p:ext uri="{BB962C8B-B14F-4D97-AF65-F5344CB8AC3E}">
        <p14:creationId xmlns:p14="http://schemas.microsoft.com/office/powerpoint/2010/main" val="74780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Tools &amp; Technology</a:t>
            </a:r>
            <a:endParaRPr lang="en-GB" dirty="0"/>
          </a:p>
        </p:txBody>
      </p:sp>
      <p:pic>
        <p:nvPicPr>
          <p:cNvPr id="4" name="Picture 3" descr="Logo&#10;&#10;Description automatically generated">
            <a:extLst>
              <a:ext uri="{FF2B5EF4-FFF2-40B4-BE49-F238E27FC236}">
                <a16:creationId xmlns:a16="http://schemas.microsoft.com/office/drawing/2014/main" id="{EB8A920E-6990-DDC2-B0DD-03A70C902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330" y="3765850"/>
            <a:ext cx="2853800" cy="1426900"/>
          </a:xfrm>
          <a:prstGeom prst="rect">
            <a:avLst/>
          </a:prstGeom>
        </p:spPr>
      </p:pic>
      <p:pic>
        <p:nvPicPr>
          <p:cNvPr id="5" name="Picture 4" descr="Logo&#10;&#10;Description automatically generated">
            <a:extLst>
              <a:ext uri="{FF2B5EF4-FFF2-40B4-BE49-F238E27FC236}">
                <a16:creationId xmlns:a16="http://schemas.microsoft.com/office/drawing/2014/main" id="{7D0F67C1-33C3-FF85-8D61-C2B51F72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064" y="1277773"/>
            <a:ext cx="2857497" cy="1904998"/>
          </a:xfrm>
          <a:prstGeom prst="rect">
            <a:avLst/>
          </a:prstGeom>
        </p:spPr>
      </p:pic>
      <p:pic>
        <p:nvPicPr>
          <p:cNvPr id="6" name="Picture 5" descr="Icon&#10;&#10;Description automatically generated">
            <a:extLst>
              <a:ext uri="{FF2B5EF4-FFF2-40B4-BE49-F238E27FC236}">
                <a16:creationId xmlns:a16="http://schemas.microsoft.com/office/drawing/2014/main" id="{57EB4A96-C245-6629-B9BD-198E10243D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0406" y="1154479"/>
            <a:ext cx="1949246" cy="1949246"/>
          </a:xfrm>
          <a:prstGeom prst="rect">
            <a:avLst/>
          </a:prstGeom>
        </p:spPr>
      </p:pic>
      <p:pic>
        <p:nvPicPr>
          <p:cNvPr id="7" name="Picture 6" descr="Logo, company name&#10;&#10;Description automatically generated">
            <a:extLst>
              <a:ext uri="{FF2B5EF4-FFF2-40B4-BE49-F238E27FC236}">
                <a16:creationId xmlns:a16="http://schemas.microsoft.com/office/drawing/2014/main" id="{8620F4F9-D46C-7E7D-7EFE-85F0A41CE8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7630" y="1154479"/>
            <a:ext cx="3438832" cy="1934343"/>
          </a:xfrm>
          <a:prstGeom prst="rect">
            <a:avLst/>
          </a:prstGeom>
        </p:spPr>
      </p:pic>
      <p:pic>
        <p:nvPicPr>
          <p:cNvPr id="8" name="Picture 7" descr="Icon&#10;&#10;Description automatically generated">
            <a:extLst>
              <a:ext uri="{FF2B5EF4-FFF2-40B4-BE49-F238E27FC236}">
                <a16:creationId xmlns:a16="http://schemas.microsoft.com/office/drawing/2014/main" id="{374D434D-0969-CA78-031F-9C780B5042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3080" y="3902912"/>
            <a:ext cx="2341272" cy="1152776"/>
          </a:xfrm>
          <a:prstGeom prst="rect">
            <a:avLst/>
          </a:prstGeom>
        </p:spPr>
      </p:pic>
    </p:spTree>
    <p:extLst>
      <p:ext uri="{BB962C8B-B14F-4D97-AF65-F5344CB8AC3E}">
        <p14:creationId xmlns:p14="http://schemas.microsoft.com/office/powerpoint/2010/main" val="36878024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2928" y="503743"/>
            <a:ext cx="11573197" cy="724247"/>
          </a:xfrm>
        </p:spPr>
        <p:txBody>
          <a:bodyPr>
            <a:normAutofit fontScale="92500" lnSpcReduction="10000"/>
          </a:bodyPr>
          <a:lstStyle/>
          <a:p>
            <a:r>
              <a:rPr lang="en-US" dirty="0" smtClean="0"/>
              <a:t>Wide Ranging Technical Issue</a:t>
            </a:r>
            <a:endParaRPr lang="en-US" dirty="0"/>
          </a:p>
        </p:txBody>
      </p:sp>
      <p:grpSp>
        <p:nvGrpSpPr>
          <p:cNvPr id="3" name="그룹 4">
            <a:extLst>
              <a:ext uri="{FF2B5EF4-FFF2-40B4-BE49-F238E27FC236}">
                <a16:creationId xmlns:a16="http://schemas.microsoft.com/office/drawing/2014/main" id="{D6821727-0855-4493-8987-2A00201A37DC}"/>
              </a:ext>
            </a:extLst>
          </p:cNvPr>
          <p:cNvGrpSpPr/>
          <p:nvPr/>
        </p:nvGrpSpPr>
        <p:grpSpPr>
          <a:xfrm>
            <a:off x="3936517" y="2492175"/>
            <a:ext cx="3043987" cy="2551249"/>
            <a:chOff x="4737812" y="2390015"/>
            <a:chExt cx="2722198" cy="2281549"/>
          </a:xfrm>
        </p:grpSpPr>
        <p:sp>
          <p:nvSpPr>
            <p:cNvPr id="5" name="Rounded Rectangle 1">
              <a:extLst>
                <a:ext uri="{FF2B5EF4-FFF2-40B4-BE49-F238E27FC236}">
                  <a16:creationId xmlns:a16="http://schemas.microsoft.com/office/drawing/2014/main" id="{8D74F22A-BAC2-4405-9F85-7BE5068BA1F3}"/>
                </a:ext>
              </a:extLst>
            </p:cNvPr>
            <p:cNvSpPr/>
            <p:nvPr/>
          </p:nvSpPr>
          <p:spPr>
            <a:xfrm rot="14400000">
              <a:off x="6356284" y="3567839"/>
              <a:ext cx="989547"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2"/>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Rounded Rectangle 1">
              <a:extLst>
                <a:ext uri="{FF2B5EF4-FFF2-40B4-BE49-F238E27FC236}">
                  <a16:creationId xmlns:a16="http://schemas.microsoft.com/office/drawing/2014/main" id="{FA1F4577-BBEA-48D6-A190-030ADA8FD4C7}"/>
                </a:ext>
              </a:extLst>
            </p:cNvPr>
            <p:cNvSpPr/>
            <p:nvPr/>
          </p:nvSpPr>
          <p:spPr>
            <a:xfrm rot="4400993">
              <a:off x="5833816" y="2266987"/>
              <a:ext cx="971848"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4"/>
            </a:solidFill>
            <a:ln w="15875">
              <a:gradFill>
                <a:gsLst>
                  <a:gs pos="0">
                    <a:schemeClr val="bg1"/>
                  </a:gs>
                  <a:gs pos="100000">
                    <a:schemeClr val="accent1">
                      <a:tint val="23500"/>
                      <a:satMod val="160000"/>
                      <a:alpha val="0"/>
                    </a:schemeClr>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Rounded Rectangle 1">
              <a:extLst>
                <a:ext uri="{FF2B5EF4-FFF2-40B4-BE49-F238E27FC236}">
                  <a16:creationId xmlns:a16="http://schemas.microsoft.com/office/drawing/2014/main" id="{896E8F71-CCD9-4E3D-AF73-835254DCD7D0}"/>
                </a:ext>
              </a:extLst>
            </p:cNvPr>
            <p:cNvSpPr/>
            <p:nvPr/>
          </p:nvSpPr>
          <p:spPr>
            <a:xfrm rot="18596325">
              <a:off x="4851990" y="3080834"/>
              <a:ext cx="989547"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1"/>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4" name="TextBox 13">
            <a:extLst>
              <a:ext uri="{FF2B5EF4-FFF2-40B4-BE49-F238E27FC236}">
                <a16:creationId xmlns:a16="http://schemas.microsoft.com/office/drawing/2014/main" id="{BD463333-D85D-430B-9919-9A5B6C5D9A7B}"/>
              </a:ext>
            </a:extLst>
          </p:cNvPr>
          <p:cNvSpPr txBox="1"/>
          <p:nvPr/>
        </p:nvSpPr>
        <p:spPr>
          <a:xfrm>
            <a:off x="3094895" y="3433331"/>
            <a:ext cx="832867" cy="646331"/>
          </a:xfrm>
          <a:prstGeom prst="rect">
            <a:avLst/>
          </a:prstGeom>
          <a:noFill/>
        </p:spPr>
        <p:txBody>
          <a:bodyPr wrap="square"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15" name="TextBox 14">
            <a:extLst>
              <a:ext uri="{FF2B5EF4-FFF2-40B4-BE49-F238E27FC236}">
                <a16:creationId xmlns:a16="http://schemas.microsoft.com/office/drawing/2014/main" id="{EBF9D7F2-80AF-4740-869C-BE1DE7DAB542}"/>
              </a:ext>
            </a:extLst>
          </p:cNvPr>
          <p:cNvSpPr txBox="1"/>
          <p:nvPr/>
        </p:nvSpPr>
        <p:spPr>
          <a:xfrm>
            <a:off x="6390034" y="2369716"/>
            <a:ext cx="795516"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02</a:t>
            </a:r>
            <a:endParaRPr lang="ko-KR" altLang="en-US" sz="3600" b="1" dirty="0">
              <a:solidFill>
                <a:schemeClr val="accent4"/>
              </a:solidFill>
              <a:cs typeface="Arial" pitchFamily="34" charset="0"/>
            </a:endParaRPr>
          </a:p>
        </p:txBody>
      </p:sp>
      <p:sp>
        <p:nvSpPr>
          <p:cNvPr id="17" name="TextBox 16">
            <a:extLst>
              <a:ext uri="{FF2B5EF4-FFF2-40B4-BE49-F238E27FC236}">
                <a16:creationId xmlns:a16="http://schemas.microsoft.com/office/drawing/2014/main" id="{E230362B-5A94-4A79-B078-E814046F2ADD}"/>
              </a:ext>
            </a:extLst>
          </p:cNvPr>
          <p:cNvSpPr txBox="1"/>
          <p:nvPr/>
        </p:nvSpPr>
        <p:spPr>
          <a:xfrm>
            <a:off x="6905113" y="4154206"/>
            <a:ext cx="832867" cy="1200329"/>
          </a:xfrm>
          <a:prstGeom prst="rect">
            <a:avLst/>
          </a:prstGeom>
          <a:noFill/>
        </p:spPr>
        <p:txBody>
          <a:bodyPr wrap="square" rtlCol="0" anchor="ctr">
            <a:spAutoFit/>
          </a:bodyPr>
          <a:lstStyle/>
          <a:p>
            <a:pPr algn="ctr"/>
            <a:r>
              <a:rPr lang="en-US" altLang="ko-KR" sz="3600" b="1" dirty="0" smtClean="0">
                <a:solidFill>
                  <a:schemeClr val="accent2"/>
                </a:solidFill>
                <a:cs typeface="Arial" pitchFamily="34" charset="0"/>
              </a:rPr>
              <a:t>03</a:t>
            </a:r>
            <a:endParaRPr lang="ko-KR" altLang="en-US" sz="3600" b="1" dirty="0">
              <a:solidFill>
                <a:schemeClr val="accent2"/>
              </a:solidFill>
              <a:cs typeface="Arial" pitchFamily="34" charset="0"/>
            </a:endParaRPr>
          </a:p>
          <a:p>
            <a:pPr algn="ctr"/>
            <a:endParaRPr lang="ko-KR" altLang="en-US" sz="3600" b="1" dirty="0">
              <a:solidFill>
                <a:schemeClr val="accent3"/>
              </a:solidFill>
              <a:cs typeface="Arial" pitchFamily="34" charset="0"/>
            </a:endParaRPr>
          </a:p>
        </p:txBody>
      </p:sp>
      <p:grpSp>
        <p:nvGrpSpPr>
          <p:cNvPr id="18" name="Group 17">
            <a:extLst>
              <a:ext uri="{FF2B5EF4-FFF2-40B4-BE49-F238E27FC236}">
                <a16:creationId xmlns:a16="http://schemas.microsoft.com/office/drawing/2014/main" id="{4C8E143C-4C12-4BC6-B645-F8E272DEA273}"/>
              </a:ext>
            </a:extLst>
          </p:cNvPr>
          <p:cNvGrpSpPr/>
          <p:nvPr/>
        </p:nvGrpSpPr>
        <p:grpSpPr>
          <a:xfrm>
            <a:off x="7228776" y="1658689"/>
            <a:ext cx="3701302" cy="1325931"/>
            <a:chOff x="369233" y="1301164"/>
            <a:chExt cx="5498911" cy="1325931"/>
          </a:xfrm>
        </p:grpSpPr>
        <p:sp>
          <p:nvSpPr>
            <p:cNvPr id="19" name="TextBox 18">
              <a:extLst>
                <a:ext uri="{FF2B5EF4-FFF2-40B4-BE49-F238E27FC236}">
                  <a16:creationId xmlns:a16="http://schemas.microsoft.com/office/drawing/2014/main" id="{1AABE0B2-C943-43B1-BCA2-F566D8799682}"/>
                </a:ext>
              </a:extLst>
            </p:cNvPr>
            <p:cNvSpPr txBox="1"/>
            <p:nvPr/>
          </p:nvSpPr>
          <p:spPr>
            <a:xfrm>
              <a:off x="1487520" y="1301164"/>
              <a:ext cx="4380624" cy="215444"/>
            </a:xfrm>
            <a:prstGeom prst="rect">
              <a:avLst/>
            </a:prstGeom>
            <a:noFill/>
          </p:spPr>
          <p:txBody>
            <a:bodyPr wrap="square" rtlCol="0" anchor="ctr">
              <a:spAutoFit/>
            </a:bodyPr>
            <a:lstStyle/>
            <a:p>
              <a:endParaRPr lang="ko-KR" altLang="en-US" sz="8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2A33C5FD-8EAB-49CE-9593-E74413EDE739}"/>
                </a:ext>
              </a:extLst>
            </p:cNvPr>
            <p:cNvSpPr txBox="1"/>
            <p:nvPr/>
          </p:nvSpPr>
          <p:spPr>
            <a:xfrm>
              <a:off x="369233" y="1919209"/>
              <a:ext cx="4654896" cy="707886"/>
            </a:xfrm>
            <a:prstGeom prst="rect">
              <a:avLst/>
            </a:prstGeom>
            <a:noFill/>
          </p:spPr>
          <p:txBody>
            <a:bodyPr wrap="square" rtlCol="0">
              <a:spAutoFit/>
            </a:bodyPr>
            <a:lstStyle/>
            <a:p>
              <a:r>
                <a:rPr lang="en-US" sz="2000" dirty="0">
                  <a:latin typeface="Constantia" panose="02030602050306030303" pitchFamily="18" charset="0"/>
                </a:rPr>
                <a:t>Developing a robust backend</a:t>
              </a:r>
            </a:p>
          </p:txBody>
        </p:sp>
      </p:grpSp>
      <p:grpSp>
        <p:nvGrpSpPr>
          <p:cNvPr id="21" name="Group 20">
            <a:extLst>
              <a:ext uri="{FF2B5EF4-FFF2-40B4-BE49-F238E27FC236}">
                <a16:creationId xmlns:a16="http://schemas.microsoft.com/office/drawing/2014/main" id="{7B11B154-140D-4BD0-B5B0-FEC365FEE791}"/>
              </a:ext>
            </a:extLst>
          </p:cNvPr>
          <p:cNvGrpSpPr/>
          <p:nvPr/>
        </p:nvGrpSpPr>
        <p:grpSpPr>
          <a:xfrm>
            <a:off x="7981492" y="3857262"/>
            <a:ext cx="3409917" cy="1323439"/>
            <a:chOff x="813846" y="1172966"/>
            <a:chExt cx="5066010" cy="1323439"/>
          </a:xfrm>
        </p:grpSpPr>
        <p:sp>
          <p:nvSpPr>
            <p:cNvPr id="22" name="TextBox 21">
              <a:extLst>
                <a:ext uri="{FF2B5EF4-FFF2-40B4-BE49-F238E27FC236}">
                  <a16:creationId xmlns:a16="http://schemas.microsoft.com/office/drawing/2014/main" id="{EE41B790-94EB-4182-B0D2-0C0739D02D40}"/>
                </a:ext>
              </a:extLst>
            </p:cNvPr>
            <p:cNvSpPr txBox="1"/>
            <p:nvPr/>
          </p:nvSpPr>
          <p:spPr>
            <a:xfrm>
              <a:off x="1499232" y="1301164"/>
              <a:ext cx="4380624" cy="215444"/>
            </a:xfrm>
            <a:prstGeom prst="rect">
              <a:avLst/>
            </a:prstGeom>
            <a:noFill/>
          </p:spPr>
          <p:txBody>
            <a:bodyPr wrap="square" rtlCol="0" anchor="ctr">
              <a:spAutoFit/>
            </a:bodyPr>
            <a:lstStyle/>
            <a:p>
              <a:endParaRPr lang="ko-KR" altLang="en-US" sz="8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B44CE1CB-7B18-4D49-A7A1-653C592A9FC9}"/>
                </a:ext>
              </a:extLst>
            </p:cNvPr>
            <p:cNvSpPr txBox="1"/>
            <p:nvPr/>
          </p:nvSpPr>
          <p:spPr>
            <a:xfrm>
              <a:off x="813846" y="1172966"/>
              <a:ext cx="4380625" cy="1323439"/>
            </a:xfrm>
            <a:prstGeom prst="rect">
              <a:avLst/>
            </a:prstGeom>
            <a:noFill/>
          </p:spPr>
          <p:txBody>
            <a:bodyPr wrap="square" rtlCol="0">
              <a:spAutoFit/>
            </a:bodyPr>
            <a:lstStyle/>
            <a:p>
              <a:r>
                <a:rPr lang="en-US" sz="2000" dirty="0">
                  <a:latin typeface="Constantia" panose="02030602050306030303" pitchFamily="18" charset="0"/>
                </a:rPr>
                <a:t>Machine learning of automated proctoring for detection of unfair means usage</a:t>
              </a:r>
              <a:endParaRPr lang="ko-KR" altLang="en-US" sz="2000" dirty="0">
                <a:solidFill>
                  <a:schemeClr val="tx1">
                    <a:lumMod val="75000"/>
                    <a:lumOff val="25000"/>
                  </a:schemeClr>
                </a:solidFill>
                <a:latin typeface="Constantia" panose="02030602050306030303" pitchFamily="18" charset="0"/>
                <a:cs typeface="Arial" pitchFamily="34" charset="0"/>
              </a:endParaRPr>
            </a:p>
          </p:txBody>
        </p:sp>
      </p:grpSp>
      <p:grpSp>
        <p:nvGrpSpPr>
          <p:cNvPr id="24" name="Group 23">
            <a:extLst>
              <a:ext uri="{FF2B5EF4-FFF2-40B4-BE49-F238E27FC236}">
                <a16:creationId xmlns:a16="http://schemas.microsoft.com/office/drawing/2014/main" id="{B11EED60-2749-4D14-8DB6-0F66F6C9D559}"/>
              </a:ext>
            </a:extLst>
          </p:cNvPr>
          <p:cNvGrpSpPr/>
          <p:nvPr/>
        </p:nvGrpSpPr>
        <p:grpSpPr>
          <a:xfrm>
            <a:off x="223734" y="2007959"/>
            <a:ext cx="3551462" cy="2511022"/>
            <a:chOff x="633214" y="1301164"/>
            <a:chExt cx="5234930" cy="2511022"/>
          </a:xfrm>
        </p:grpSpPr>
        <p:sp>
          <p:nvSpPr>
            <p:cNvPr id="25" name="TextBox 24">
              <a:extLst>
                <a:ext uri="{FF2B5EF4-FFF2-40B4-BE49-F238E27FC236}">
                  <a16:creationId xmlns:a16="http://schemas.microsoft.com/office/drawing/2014/main" id="{77575217-4CCF-4D39-9525-E3A0A1D06517}"/>
                </a:ext>
              </a:extLst>
            </p:cNvPr>
            <p:cNvSpPr txBox="1"/>
            <p:nvPr/>
          </p:nvSpPr>
          <p:spPr>
            <a:xfrm>
              <a:off x="1487520" y="1301164"/>
              <a:ext cx="4380624" cy="215444"/>
            </a:xfrm>
            <a:prstGeom prst="rect">
              <a:avLst/>
            </a:prstGeom>
            <a:noFill/>
          </p:spPr>
          <p:txBody>
            <a:bodyPr wrap="square" rtlCol="0" anchor="ctr">
              <a:spAutoFit/>
            </a:bodyPr>
            <a:lstStyle/>
            <a:p>
              <a:pPr algn="r"/>
              <a:endParaRPr lang="ko-KR" altLang="en-US" sz="8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2294B4A6-B88E-48ED-BCD9-DAD7399111BD}"/>
                </a:ext>
              </a:extLst>
            </p:cNvPr>
            <p:cNvSpPr txBox="1"/>
            <p:nvPr/>
          </p:nvSpPr>
          <p:spPr>
            <a:xfrm>
              <a:off x="633214" y="2796523"/>
              <a:ext cx="4380624" cy="1015663"/>
            </a:xfrm>
            <a:prstGeom prst="rect">
              <a:avLst/>
            </a:prstGeom>
            <a:noFill/>
          </p:spPr>
          <p:txBody>
            <a:bodyPr wrap="square" rtlCol="0">
              <a:spAutoFit/>
            </a:bodyPr>
            <a:lstStyle/>
            <a:p>
              <a:pPr algn="r"/>
              <a:r>
                <a:rPr lang="en-US" sz="2000" dirty="0">
                  <a:latin typeface="Constantia" panose="02030602050306030303" pitchFamily="18" charset="0"/>
                </a:rPr>
                <a:t>Building an intuitive UI/UX</a:t>
              </a:r>
            </a:p>
            <a:p>
              <a:pPr algn="r"/>
              <a:r>
                <a:rPr lang="en-US" altLang="ko-KR" sz="2000" dirty="0" smtClean="0">
                  <a:solidFill>
                    <a:schemeClr val="tx1">
                      <a:lumMod val="75000"/>
                      <a:lumOff val="25000"/>
                    </a:schemeClr>
                  </a:solidFill>
                  <a:latin typeface="Constantia" panose="02030602050306030303" pitchFamily="18" charset="0"/>
                  <a:cs typeface="Arial" pitchFamily="34" charset="0"/>
                </a:rPr>
                <a:t> </a:t>
              </a:r>
              <a:endParaRPr lang="ko-KR" altLang="en-US" sz="2000" dirty="0">
                <a:solidFill>
                  <a:schemeClr val="tx1">
                    <a:lumMod val="75000"/>
                    <a:lumOff val="25000"/>
                  </a:schemeClr>
                </a:solidFill>
                <a:latin typeface="Constantia" panose="02030602050306030303" pitchFamily="18" charset="0"/>
                <a:cs typeface="Arial" pitchFamily="34" charset="0"/>
              </a:endParaRPr>
            </a:p>
          </p:txBody>
        </p:sp>
      </p:grpSp>
      <p:grpSp>
        <p:nvGrpSpPr>
          <p:cNvPr id="27" name="Group 26">
            <a:extLst>
              <a:ext uri="{FF2B5EF4-FFF2-40B4-BE49-F238E27FC236}">
                <a16:creationId xmlns:a16="http://schemas.microsoft.com/office/drawing/2014/main" id="{CED94029-AFE3-4BCD-A428-0F108367F153}"/>
              </a:ext>
            </a:extLst>
          </p:cNvPr>
          <p:cNvGrpSpPr/>
          <p:nvPr/>
        </p:nvGrpSpPr>
        <p:grpSpPr>
          <a:xfrm>
            <a:off x="1523031" y="5118490"/>
            <a:ext cx="2971887" cy="476386"/>
            <a:chOff x="1487520" y="1301164"/>
            <a:chExt cx="4380624" cy="476386"/>
          </a:xfrm>
        </p:grpSpPr>
        <p:sp>
          <p:nvSpPr>
            <p:cNvPr id="28" name="TextBox 27">
              <a:extLst>
                <a:ext uri="{FF2B5EF4-FFF2-40B4-BE49-F238E27FC236}">
                  <a16:creationId xmlns:a16="http://schemas.microsoft.com/office/drawing/2014/main" id="{9C81E114-DE76-49D9-84A4-D85406D4FCEB}"/>
                </a:ext>
              </a:extLst>
            </p:cNvPr>
            <p:cNvSpPr txBox="1"/>
            <p:nvPr/>
          </p:nvSpPr>
          <p:spPr>
            <a:xfrm>
              <a:off x="1487520" y="1301164"/>
              <a:ext cx="4380624" cy="215444"/>
            </a:xfrm>
            <a:prstGeom prst="rect">
              <a:avLst/>
            </a:prstGeom>
            <a:noFill/>
          </p:spPr>
          <p:txBody>
            <a:bodyPr wrap="square" rtlCol="0" anchor="ctr">
              <a:spAutoFit/>
            </a:bodyPr>
            <a:lstStyle/>
            <a:p>
              <a:pPr algn="r"/>
              <a:endParaRPr lang="ko-KR" altLang="en-US" sz="8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0719E51F-FBEC-41EE-8BD5-C77A18800858}"/>
                </a:ext>
              </a:extLst>
            </p:cNvPr>
            <p:cNvSpPr txBox="1"/>
            <p:nvPr/>
          </p:nvSpPr>
          <p:spPr>
            <a:xfrm>
              <a:off x="1487520" y="1515812"/>
              <a:ext cx="4380624" cy="261738"/>
            </a:xfrm>
            <a:prstGeom prst="rect">
              <a:avLst/>
            </a:prstGeom>
            <a:noFill/>
          </p:spPr>
          <p:txBody>
            <a:bodyPr wrap="square" rtlCol="0">
              <a:spAutoFit/>
            </a:bodyPr>
            <a:lstStyle/>
            <a:p>
              <a:pPr algn="r"/>
              <a:endParaRPr lang="ko-KR" altLang="en-US" sz="1101" dirty="0">
                <a:solidFill>
                  <a:schemeClr val="tx1">
                    <a:lumMod val="75000"/>
                    <a:lumOff val="25000"/>
                  </a:schemeClr>
                </a:solidFill>
                <a:cs typeface="Arial" pitchFamily="34" charset="0"/>
              </a:endParaRPr>
            </a:p>
          </p:txBody>
        </p:sp>
      </p:grpSp>
      <p:sp>
        <p:nvSpPr>
          <p:cNvPr id="30" name="Oval 21">
            <a:extLst>
              <a:ext uri="{FF2B5EF4-FFF2-40B4-BE49-F238E27FC236}">
                <a16:creationId xmlns:a16="http://schemas.microsoft.com/office/drawing/2014/main" id="{B6772792-A9E6-4D3D-B8EC-193DFF7C9094}"/>
              </a:ext>
            </a:extLst>
          </p:cNvPr>
          <p:cNvSpPr/>
          <p:nvPr/>
        </p:nvSpPr>
        <p:spPr>
          <a:xfrm rot="20700000">
            <a:off x="5995072" y="2057360"/>
            <a:ext cx="438803" cy="38458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Trapezoid 3">
            <a:extLst>
              <a:ext uri="{FF2B5EF4-FFF2-40B4-BE49-F238E27FC236}">
                <a16:creationId xmlns:a16="http://schemas.microsoft.com/office/drawing/2014/main" id="{95BB1BDF-2630-4F1E-BAE9-33483F8822B1}"/>
              </a:ext>
            </a:extLst>
          </p:cNvPr>
          <p:cNvSpPr/>
          <p:nvPr/>
        </p:nvSpPr>
        <p:spPr>
          <a:xfrm>
            <a:off x="6621214" y="3578454"/>
            <a:ext cx="390522" cy="3980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nvGrpSpPr>
          <p:cNvPr id="34" name="Group 33">
            <a:extLst>
              <a:ext uri="{FF2B5EF4-FFF2-40B4-BE49-F238E27FC236}">
                <a16:creationId xmlns:a16="http://schemas.microsoft.com/office/drawing/2014/main" id="{4BC99D62-24F4-4A06-9CA2-17F3E635A679}"/>
              </a:ext>
            </a:extLst>
          </p:cNvPr>
          <p:cNvGrpSpPr/>
          <p:nvPr/>
        </p:nvGrpSpPr>
        <p:grpSpPr>
          <a:xfrm>
            <a:off x="-32313" y="324"/>
            <a:ext cx="1465362" cy="2990719"/>
            <a:chOff x="2015424" y="-1847"/>
            <a:chExt cx="2689646" cy="5489412"/>
          </a:xfrm>
        </p:grpSpPr>
        <p:grpSp>
          <p:nvGrpSpPr>
            <p:cNvPr id="35" name="Group 34">
              <a:extLst>
                <a:ext uri="{FF2B5EF4-FFF2-40B4-BE49-F238E27FC236}">
                  <a16:creationId xmlns:a16="http://schemas.microsoft.com/office/drawing/2014/main" id="{DA8E5DFF-19E4-4814-B1ED-71FF6A48F854}"/>
                </a:ext>
              </a:extLst>
            </p:cNvPr>
            <p:cNvGrpSpPr/>
            <p:nvPr/>
          </p:nvGrpSpPr>
          <p:grpSpPr>
            <a:xfrm>
              <a:off x="3942094" y="-1847"/>
              <a:ext cx="762976" cy="3863294"/>
              <a:chOff x="3942094" y="-1847"/>
              <a:chExt cx="762976" cy="3863294"/>
            </a:xfrm>
            <a:solidFill>
              <a:schemeClr val="accent2"/>
            </a:solidFill>
          </p:grpSpPr>
          <p:sp>
            <p:nvSpPr>
              <p:cNvPr id="48" name="Rectangle 47">
                <a:extLst>
                  <a:ext uri="{FF2B5EF4-FFF2-40B4-BE49-F238E27FC236}">
                    <a16:creationId xmlns:a16="http://schemas.microsoft.com/office/drawing/2014/main" id="{31FBC552-F01E-42F0-9DBC-F700221CABAE}"/>
                  </a:ext>
                </a:extLst>
              </p:cNvPr>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49" name="Freeform: Shape 138">
                <a:extLst>
                  <a:ext uri="{FF2B5EF4-FFF2-40B4-BE49-F238E27FC236}">
                    <a16:creationId xmlns:a16="http://schemas.microsoft.com/office/drawing/2014/main" id="{9560EE1F-5211-4B24-B6C4-ADD75E0F226A}"/>
                  </a:ext>
                </a:extLst>
              </p:cNvPr>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36" name="Group 35">
              <a:extLst>
                <a:ext uri="{FF2B5EF4-FFF2-40B4-BE49-F238E27FC236}">
                  <a16:creationId xmlns:a16="http://schemas.microsoft.com/office/drawing/2014/main" id="{065C1E06-E941-491D-9B1B-749759F1C45B}"/>
                </a:ext>
              </a:extLst>
            </p:cNvPr>
            <p:cNvGrpSpPr/>
            <p:nvPr/>
          </p:nvGrpSpPr>
          <p:grpSpPr>
            <a:xfrm>
              <a:off x="3158599" y="-1847"/>
              <a:ext cx="762976" cy="2936601"/>
              <a:chOff x="3158599" y="-1847"/>
              <a:chExt cx="762976" cy="2936601"/>
            </a:xfrm>
            <a:solidFill>
              <a:schemeClr val="accent4"/>
            </a:solidFill>
          </p:grpSpPr>
          <p:sp>
            <p:nvSpPr>
              <p:cNvPr id="46" name="Rectangle 45">
                <a:extLst>
                  <a:ext uri="{FF2B5EF4-FFF2-40B4-BE49-F238E27FC236}">
                    <a16:creationId xmlns:a16="http://schemas.microsoft.com/office/drawing/2014/main" id="{0331B67C-1420-4757-B25F-61C4A22CC89E}"/>
                  </a:ext>
                </a:extLst>
              </p:cNvPr>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47" name="Freeform: Shape 141">
                <a:extLst>
                  <a:ext uri="{FF2B5EF4-FFF2-40B4-BE49-F238E27FC236}">
                    <a16:creationId xmlns:a16="http://schemas.microsoft.com/office/drawing/2014/main" id="{23A6DB40-17DA-4648-AB79-CCE31480CE51}"/>
                  </a:ext>
                </a:extLst>
              </p:cNvPr>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37" name="Group 36">
              <a:extLst>
                <a:ext uri="{FF2B5EF4-FFF2-40B4-BE49-F238E27FC236}">
                  <a16:creationId xmlns:a16="http://schemas.microsoft.com/office/drawing/2014/main" id="{2E90E815-8317-45F4-9259-F20272B0B2B9}"/>
                </a:ext>
              </a:extLst>
            </p:cNvPr>
            <p:cNvGrpSpPr/>
            <p:nvPr/>
          </p:nvGrpSpPr>
          <p:grpSpPr>
            <a:xfrm>
              <a:off x="2015424" y="-1847"/>
              <a:ext cx="1437328" cy="5489412"/>
              <a:chOff x="2015424" y="-1847"/>
              <a:chExt cx="1437328" cy="5489412"/>
            </a:xfrm>
          </p:grpSpPr>
          <p:sp>
            <p:nvSpPr>
              <p:cNvPr id="44" name="Rectangle 43">
                <a:extLst>
                  <a:ext uri="{FF2B5EF4-FFF2-40B4-BE49-F238E27FC236}">
                    <a16:creationId xmlns:a16="http://schemas.microsoft.com/office/drawing/2014/main" id="{7A4ECA8E-856E-45DA-A235-2A212F0B55FA}"/>
                  </a:ext>
                </a:extLst>
              </p:cNvPr>
              <p:cNvSpPr/>
              <p:nvPr/>
            </p:nvSpPr>
            <p:spPr>
              <a:xfrm>
                <a:off x="2701620" y="-1847"/>
                <a:ext cx="72000" cy="402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45" name="Rounded Rectangle 51">
                <a:extLst>
                  <a:ext uri="{FF2B5EF4-FFF2-40B4-BE49-F238E27FC236}">
                    <a16:creationId xmlns:a16="http://schemas.microsoft.com/office/drawing/2014/main" id="{160716ED-7D21-4514-909C-172EE645D281}"/>
                  </a:ext>
                </a:extLst>
              </p:cNvPr>
              <p:cNvSpPr/>
              <p:nvPr/>
            </p:nvSpPr>
            <p:spPr>
              <a:xfrm rot="5400000" flipH="1">
                <a:off x="1970982" y="4005795"/>
                <a:ext cx="1526212" cy="143732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grpSp>
        <p:nvGrpSpPr>
          <p:cNvPr id="50" name="Group 49">
            <a:extLst>
              <a:ext uri="{FF2B5EF4-FFF2-40B4-BE49-F238E27FC236}">
                <a16:creationId xmlns:a16="http://schemas.microsoft.com/office/drawing/2014/main" id="{E7D79F4F-7678-4436-8D3C-0727359F88FB}"/>
              </a:ext>
            </a:extLst>
          </p:cNvPr>
          <p:cNvGrpSpPr/>
          <p:nvPr/>
        </p:nvGrpSpPr>
        <p:grpSpPr>
          <a:xfrm flipH="1">
            <a:off x="4203087" y="3299559"/>
            <a:ext cx="685582" cy="1091897"/>
            <a:chOff x="8317149" y="1752616"/>
            <a:chExt cx="3205576" cy="5105385"/>
          </a:xfrm>
        </p:grpSpPr>
        <p:sp>
          <p:nvSpPr>
            <p:cNvPr id="51" name="Freeform: Shape 98">
              <a:extLst>
                <a:ext uri="{FF2B5EF4-FFF2-40B4-BE49-F238E27FC236}">
                  <a16:creationId xmlns:a16="http://schemas.microsoft.com/office/drawing/2014/main" id="{4EE38741-AD40-4D99-A3B7-79109122684D}"/>
                </a:ext>
              </a:extLst>
            </p:cNvPr>
            <p:cNvSpPr/>
            <p:nvPr/>
          </p:nvSpPr>
          <p:spPr>
            <a:xfrm flipH="1">
              <a:off x="9800026" y="2211444"/>
              <a:ext cx="814526" cy="1423068"/>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52" name="Freeform: Shape 99">
              <a:extLst>
                <a:ext uri="{FF2B5EF4-FFF2-40B4-BE49-F238E27FC236}">
                  <a16:creationId xmlns:a16="http://schemas.microsoft.com/office/drawing/2014/main" id="{D65A0D4D-4765-4C98-A826-9CC810D916EC}"/>
                </a:ext>
              </a:extLst>
            </p:cNvPr>
            <p:cNvSpPr/>
            <p:nvPr/>
          </p:nvSpPr>
          <p:spPr>
            <a:xfrm flipH="1">
              <a:off x="9304630" y="2812242"/>
              <a:ext cx="2218095" cy="1955426"/>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bg1"/>
            </a:solidFill>
            <a:ln w="23341" cap="flat">
              <a:noFill/>
              <a:prstDash val="solid"/>
              <a:miter/>
            </a:ln>
          </p:spPr>
          <p:txBody>
            <a:bodyPr rtlCol="0" anchor="ctr"/>
            <a:lstStyle/>
            <a:p>
              <a:endParaRPr lang="en-US"/>
            </a:p>
          </p:txBody>
        </p:sp>
        <p:sp>
          <p:nvSpPr>
            <p:cNvPr id="53" name="Freeform: Shape 100">
              <a:extLst>
                <a:ext uri="{FF2B5EF4-FFF2-40B4-BE49-F238E27FC236}">
                  <a16:creationId xmlns:a16="http://schemas.microsoft.com/office/drawing/2014/main" id="{0D59A5B4-1706-41E4-A5CB-4166629DDB9C}"/>
                </a:ext>
              </a:extLst>
            </p:cNvPr>
            <p:cNvSpPr/>
            <p:nvPr/>
          </p:nvSpPr>
          <p:spPr>
            <a:xfrm flipH="1">
              <a:off x="8677693" y="4183862"/>
              <a:ext cx="817193" cy="700451"/>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54" name="Freeform: Shape 101">
              <a:extLst>
                <a:ext uri="{FF2B5EF4-FFF2-40B4-BE49-F238E27FC236}">
                  <a16:creationId xmlns:a16="http://schemas.microsoft.com/office/drawing/2014/main" id="{EDADE7EB-428B-4946-B992-3B49D4129373}"/>
                </a:ext>
              </a:extLst>
            </p:cNvPr>
            <p:cNvSpPr/>
            <p:nvPr/>
          </p:nvSpPr>
          <p:spPr>
            <a:xfrm flipH="1">
              <a:off x="9315548" y="4337390"/>
              <a:ext cx="1685621" cy="2520611"/>
            </a:xfrm>
            <a:custGeom>
              <a:avLst/>
              <a:gdLst>
                <a:gd name="connsiteX0" fmla="*/ 1627980 w 1685621"/>
                <a:gd name="connsiteY0" fmla="*/ 84 h 2520611"/>
                <a:gd name="connsiteX1" fmla="*/ 1574717 w 1685621"/>
                <a:gd name="connsiteY1" fmla="*/ 37660 h 2520611"/>
                <a:gd name="connsiteX2" fmla="*/ 1542612 w 1685621"/>
                <a:gd name="connsiteY2" fmla="*/ 55172 h 2520611"/>
                <a:gd name="connsiteX3" fmla="*/ 786709 w 1685621"/>
                <a:gd name="connsiteY3" fmla="*/ 98950 h 2520611"/>
                <a:gd name="connsiteX4" fmla="*/ 742931 w 1685621"/>
                <a:gd name="connsiteY4" fmla="*/ 125217 h 2520611"/>
                <a:gd name="connsiteX5" fmla="*/ 83339 w 1685621"/>
                <a:gd name="connsiteY5" fmla="*/ 455012 h 2520611"/>
                <a:gd name="connsiteX6" fmla="*/ 59991 w 1685621"/>
                <a:gd name="connsiteY6" fmla="*/ 513383 h 2520611"/>
                <a:gd name="connsiteX7" fmla="*/ 59991 w 1685621"/>
                <a:gd name="connsiteY7" fmla="*/ 600939 h 2520611"/>
                <a:gd name="connsiteX8" fmla="*/ 39561 w 1685621"/>
                <a:gd name="connsiteY8" fmla="*/ 673903 h 2520611"/>
                <a:gd name="connsiteX9" fmla="*/ 16213 w 1685621"/>
                <a:gd name="connsiteY9" fmla="*/ 811075 h 2520611"/>
                <a:gd name="connsiteX10" fmla="*/ 65827 w 1685621"/>
                <a:gd name="connsiteY10" fmla="*/ 869446 h 2520611"/>
                <a:gd name="connsiteX11" fmla="*/ 100850 w 1685621"/>
                <a:gd name="connsiteY11" fmla="*/ 951165 h 2520611"/>
                <a:gd name="connsiteX12" fmla="*/ 92095 w 1685621"/>
                <a:gd name="connsiteY12" fmla="*/ 1301391 h 2520611"/>
                <a:gd name="connsiteX13" fmla="*/ 89177 w 1685621"/>
                <a:gd name="connsiteY13" fmla="*/ 1318901 h 2520611"/>
                <a:gd name="connsiteX14" fmla="*/ 89177 w 1685621"/>
                <a:gd name="connsiteY14" fmla="*/ 1642861 h 2520611"/>
                <a:gd name="connsiteX15" fmla="*/ 83339 w 1685621"/>
                <a:gd name="connsiteY15" fmla="*/ 1823811 h 2520611"/>
                <a:gd name="connsiteX16" fmla="*/ 112525 w 1685621"/>
                <a:gd name="connsiteY16" fmla="*/ 2083561 h 2520611"/>
                <a:gd name="connsiteX17" fmla="*/ 141710 w 1685621"/>
                <a:gd name="connsiteY17" fmla="*/ 2255756 h 2520611"/>
                <a:gd name="connsiteX18" fmla="*/ 179651 w 1685621"/>
                <a:gd name="connsiteY18" fmla="*/ 2468809 h 2520611"/>
                <a:gd name="connsiteX19" fmla="*/ 190396 w 1685621"/>
                <a:gd name="connsiteY19" fmla="*/ 2520611 h 2520611"/>
                <a:gd name="connsiteX20" fmla="*/ 810748 w 1685621"/>
                <a:gd name="connsiteY20" fmla="*/ 2520611 h 2520611"/>
                <a:gd name="connsiteX21" fmla="*/ 815894 w 1685621"/>
                <a:gd name="connsiteY21" fmla="*/ 2448379 h 2520611"/>
                <a:gd name="connsiteX22" fmla="*/ 938474 w 1685621"/>
                <a:gd name="connsiteY22" fmla="*/ 1864670 h 2520611"/>
                <a:gd name="connsiteX23" fmla="*/ 909288 w 1685621"/>
                <a:gd name="connsiteY23" fmla="*/ 2150687 h 2520611"/>
                <a:gd name="connsiteX24" fmla="*/ 877183 w 1685621"/>
                <a:gd name="connsiteY24" fmla="*/ 2413356 h 2520611"/>
                <a:gd name="connsiteX25" fmla="*/ 893646 w 1685621"/>
                <a:gd name="connsiteY25" fmla="*/ 2482307 h 2520611"/>
                <a:gd name="connsiteX26" fmla="*/ 897815 w 1685621"/>
                <a:gd name="connsiteY26" fmla="*/ 2520611 h 2520611"/>
                <a:gd name="connsiteX27" fmla="*/ 1572409 w 1685621"/>
                <a:gd name="connsiteY27" fmla="*/ 2520611 h 2520611"/>
                <a:gd name="connsiteX28" fmla="*/ 1572436 w 1685621"/>
                <a:gd name="connsiteY28" fmla="*/ 2513272 h 2520611"/>
                <a:gd name="connsiteX29" fmla="*/ 1586390 w 1685621"/>
                <a:gd name="connsiteY29" fmla="*/ 2004760 h 2520611"/>
                <a:gd name="connsiteX30" fmla="*/ 1420034 w 1685621"/>
                <a:gd name="connsiteY30" fmla="*/ 1067907 h 2520611"/>
                <a:gd name="connsiteX31" fmla="*/ 1446300 w 1685621"/>
                <a:gd name="connsiteY31" fmla="*/ 837342 h 2520611"/>
                <a:gd name="connsiteX32" fmla="*/ 1431707 w 1685621"/>
                <a:gd name="connsiteY32" fmla="*/ 539650 h 2520611"/>
                <a:gd name="connsiteX33" fmla="*/ 1571798 w 1685621"/>
                <a:gd name="connsiteY33" fmla="*/ 510465 h 2520611"/>
                <a:gd name="connsiteX34" fmla="*/ 1560124 w 1685621"/>
                <a:gd name="connsiteY34" fmla="*/ 490035 h 2520611"/>
                <a:gd name="connsiteX35" fmla="*/ 1533857 w 1685621"/>
                <a:gd name="connsiteY35" fmla="*/ 490035 h 2520611"/>
                <a:gd name="connsiteX36" fmla="*/ 1417115 w 1685621"/>
                <a:gd name="connsiteY36" fmla="*/ 405398 h 2520611"/>
                <a:gd name="connsiteX37" fmla="*/ 1405441 w 1685621"/>
                <a:gd name="connsiteY37" fmla="*/ 338270 h 2520611"/>
                <a:gd name="connsiteX38" fmla="*/ 1414197 w 1685621"/>
                <a:gd name="connsiteY38" fmla="*/ 241958 h 2520611"/>
                <a:gd name="connsiteX39" fmla="*/ 1586390 w 1685621"/>
                <a:gd name="connsiteY39" fmla="*/ 133973 h 2520611"/>
                <a:gd name="connsiteX40" fmla="*/ 1636006 w 1685621"/>
                <a:gd name="connsiteY40" fmla="*/ 43497 h 2520611"/>
                <a:gd name="connsiteX41" fmla="*/ 1671029 w 1685621"/>
                <a:gd name="connsiteY41" fmla="*/ 37660 h 2520611"/>
                <a:gd name="connsiteX42" fmla="*/ 1685621 w 1685621"/>
                <a:gd name="connsiteY42" fmla="*/ 25987 h 2520611"/>
                <a:gd name="connsiteX43" fmla="*/ 1627980 w 1685621"/>
                <a:gd name="connsiteY43" fmla="*/ 84 h 252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621" h="2520611">
                  <a:moveTo>
                    <a:pt x="1627980" y="84"/>
                  </a:moveTo>
                  <a:cubicBezTo>
                    <a:pt x="1609009" y="-1010"/>
                    <a:pt x="1590768" y="8475"/>
                    <a:pt x="1574717" y="37660"/>
                  </a:cubicBezTo>
                  <a:cubicBezTo>
                    <a:pt x="1568879" y="49335"/>
                    <a:pt x="1557205" y="52253"/>
                    <a:pt x="1542612" y="55172"/>
                  </a:cubicBezTo>
                  <a:cubicBezTo>
                    <a:pt x="1414197" y="66846"/>
                    <a:pt x="795464" y="136891"/>
                    <a:pt x="786709" y="98950"/>
                  </a:cubicBezTo>
                  <a:cubicBezTo>
                    <a:pt x="777954" y="104788"/>
                    <a:pt x="760441" y="116461"/>
                    <a:pt x="742931" y="125217"/>
                  </a:cubicBezTo>
                  <a:cubicBezTo>
                    <a:pt x="532795" y="253633"/>
                    <a:pt x="328497" y="393723"/>
                    <a:pt x="83339" y="455012"/>
                  </a:cubicBezTo>
                  <a:cubicBezTo>
                    <a:pt x="57072" y="466687"/>
                    <a:pt x="68747" y="495872"/>
                    <a:pt x="59991" y="513383"/>
                  </a:cubicBezTo>
                  <a:cubicBezTo>
                    <a:pt x="51235" y="542568"/>
                    <a:pt x="45399" y="574673"/>
                    <a:pt x="59991" y="600939"/>
                  </a:cubicBezTo>
                  <a:cubicBezTo>
                    <a:pt x="86257" y="638880"/>
                    <a:pt x="65827" y="653473"/>
                    <a:pt x="39561" y="673903"/>
                  </a:cubicBezTo>
                  <a:cubicBezTo>
                    <a:pt x="-1299" y="706008"/>
                    <a:pt x="-12972" y="767297"/>
                    <a:pt x="16213" y="811075"/>
                  </a:cubicBezTo>
                  <a:cubicBezTo>
                    <a:pt x="30806" y="831505"/>
                    <a:pt x="48317" y="854853"/>
                    <a:pt x="65827" y="869446"/>
                  </a:cubicBezTo>
                  <a:cubicBezTo>
                    <a:pt x="95013" y="892794"/>
                    <a:pt x="97932" y="916142"/>
                    <a:pt x="100850" y="951165"/>
                  </a:cubicBezTo>
                  <a:cubicBezTo>
                    <a:pt x="103769" y="1067907"/>
                    <a:pt x="51235" y="1184649"/>
                    <a:pt x="92095" y="1301391"/>
                  </a:cubicBezTo>
                  <a:cubicBezTo>
                    <a:pt x="95013" y="1307228"/>
                    <a:pt x="92095" y="1313065"/>
                    <a:pt x="89177" y="1318901"/>
                  </a:cubicBezTo>
                  <a:cubicBezTo>
                    <a:pt x="59991" y="1426889"/>
                    <a:pt x="57072" y="1534874"/>
                    <a:pt x="89177" y="1642861"/>
                  </a:cubicBezTo>
                  <a:cubicBezTo>
                    <a:pt x="106688" y="1704150"/>
                    <a:pt x="95013" y="1765440"/>
                    <a:pt x="83339" y="1823811"/>
                  </a:cubicBezTo>
                  <a:cubicBezTo>
                    <a:pt x="62909" y="1914286"/>
                    <a:pt x="71665" y="1998924"/>
                    <a:pt x="112525" y="2083561"/>
                  </a:cubicBezTo>
                  <a:cubicBezTo>
                    <a:pt x="138791" y="2136095"/>
                    <a:pt x="150466" y="2191547"/>
                    <a:pt x="141710" y="2255756"/>
                  </a:cubicBezTo>
                  <a:cubicBezTo>
                    <a:pt x="132954" y="2328719"/>
                    <a:pt x="159221" y="2398764"/>
                    <a:pt x="179651" y="2468809"/>
                  </a:cubicBezTo>
                  <a:lnTo>
                    <a:pt x="190396" y="2520611"/>
                  </a:lnTo>
                  <a:lnTo>
                    <a:pt x="810748" y="2520611"/>
                  </a:lnTo>
                  <a:lnTo>
                    <a:pt x="815894" y="2448379"/>
                  </a:lnTo>
                  <a:cubicBezTo>
                    <a:pt x="824650" y="2302452"/>
                    <a:pt x="883021" y="1996005"/>
                    <a:pt x="938474" y="1864670"/>
                  </a:cubicBezTo>
                  <a:cubicBezTo>
                    <a:pt x="932636" y="1867589"/>
                    <a:pt x="923881" y="2066050"/>
                    <a:pt x="909288" y="2150687"/>
                  </a:cubicBezTo>
                  <a:cubicBezTo>
                    <a:pt x="894695" y="2249918"/>
                    <a:pt x="883021" y="2317045"/>
                    <a:pt x="877183" y="2413356"/>
                  </a:cubicBezTo>
                  <a:cubicBezTo>
                    <a:pt x="884479" y="2435246"/>
                    <a:pt x="889769" y="2458412"/>
                    <a:pt x="893646" y="2482307"/>
                  </a:cubicBezTo>
                  <a:lnTo>
                    <a:pt x="897815" y="2520611"/>
                  </a:lnTo>
                  <a:lnTo>
                    <a:pt x="1572409" y="2520611"/>
                  </a:lnTo>
                  <a:lnTo>
                    <a:pt x="1572436" y="2513272"/>
                  </a:lnTo>
                  <a:cubicBezTo>
                    <a:pt x="1577088" y="2344589"/>
                    <a:pt x="1590768" y="2175496"/>
                    <a:pt x="1586390" y="2004760"/>
                  </a:cubicBezTo>
                  <a:cubicBezTo>
                    <a:pt x="1577635" y="1683720"/>
                    <a:pt x="1516346" y="1371436"/>
                    <a:pt x="1420034" y="1067907"/>
                  </a:cubicBezTo>
                  <a:cubicBezTo>
                    <a:pt x="1402522" y="1059151"/>
                    <a:pt x="1431707" y="907387"/>
                    <a:pt x="1446300" y="837342"/>
                  </a:cubicBezTo>
                  <a:cubicBezTo>
                    <a:pt x="1463812" y="743949"/>
                    <a:pt x="1463812" y="638880"/>
                    <a:pt x="1431707" y="539650"/>
                  </a:cubicBezTo>
                  <a:cubicBezTo>
                    <a:pt x="1481323" y="533813"/>
                    <a:pt x="1533857" y="554243"/>
                    <a:pt x="1571798" y="510465"/>
                  </a:cubicBezTo>
                  <a:cubicBezTo>
                    <a:pt x="1574717" y="498790"/>
                    <a:pt x="1568879" y="492954"/>
                    <a:pt x="1560124" y="490035"/>
                  </a:cubicBezTo>
                  <a:cubicBezTo>
                    <a:pt x="1551369" y="487117"/>
                    <a:pt x="1542612" y="487117"/>
                    <a:pt x="1533857" y="490035"/>
                  </a:cubicBezTo>
                  <a:cubicBezTo>
                    <a:pt x="1449220" y="498790"/>
                    <a:pt x="1437545" y="490035"/>
                    <a:pt x="1417115" y="405398"/>
                  </a:cubicBezTo>
                  <a:cubicBezTo>
                    <a:pt x="1411277" y="382048"/>
                    <a:pt x="1408359" y="361620"/>
                    <a:pt x="1405441" y="338270"/>
                  </a:cubicBezTo>
                  <a:cubicBezTo>
                    <a:pt x="1402522" y="306167"/>
                    <a:pt x="1390849" y="271144"/>
                    <a:pt x="1414197" y="241958"/>
                  </a:cubicBezTo>
                  <a:cubicBezTo>
                    <a:pt x="1460893" y="186507"/>
                    <a:pt x="1513427" y="145647"/>
                    <a:pt x="1586390" y="133973"/>
                  </a:cubicBezTo>
                  <a:cubicBezTo>
                    <a:pt x="1668111" y="122298"/>
                    <a:pt x="1673947" y="116461"/>
                    <a:pt x="1636006" y="43497"/>
                  </a:cubicBezTo>
                  <a:cubicBezTo>
                    <a:pt x="1647681" y="34742"/>
                    <a:pt x="1659354" y="40579"/>
                    <a:pt x="1671029" y="37660"/>
                  </a:cubicBezTo>
                  <a:cubicBezTo>
                    <a:pt x="1676866" y="34742"/>
                    <a:pt x="1682703" y="31824"/>
                    <a:pt x="1685621" y="25987"/>
                  </a:cubicBezTo>
                  <a:cubicBezTo>
                    <a:pt x="1666651" y="12853"/>
                    <a:pt x="1646951" y="1179"/>
                    <a:pt x="1627980" y="84"/>
                  </a:cubicBezTo>
                  <a:close/>
                </a:path>
              </a:pathLst>
            </a:custGeom>
            <a:solidFill>
              <a:schemeClr val="bg1"/>
            </a:solidFill>
            <a:ln w="23341" cap="flat">
              <a:noFill/>
              <a:prstDash val="solid"/>
              <a:miter/>
            </a:ln>
          </p:spPr>
          <p:txBody>
            <a:bodyPr wrap="square" rtlCol="0" anchor="ctr">
              <a:noAutofit/>
            </a:bodyPr>
            <a:lstStyle/>
            <a:p>
              <a:endParaRPr lang="en-US"/>
            </a:p>
          </p:txBody>
        </p:sp>
        <p:sp>
          <p:nvSpPr>
            <p:cNvPr id="55" name="Freeform: Shape 102">
              <a:extLst>
                <a:ext uri="{FF2B5EF4-FFF2-40B4-BE49-F238E27FC236}">
                  <a16:creationId xmlns:a16="http://schemas.microsoft.com/office/drawing/2014/main" id="{FC41B304-C2B1-40A2-B074-19E504AE6D65}"/>
                </a:ext>
              </a:extLst>
            </p:cNvPr>
            <p:cNvSpPr/>
            <p:nvPr/>
          </p:nvSpPr>
          <p:spPr>
            <a:xfrm flipH="1">
              <a:off x="9700710" y="1752616"/>
              <a:ext cx="963121" cy="817193"/>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56" name="Freeform: Shape 103">
              <a:extLst>
                <a:ext uri="{FF2B5EF4-FFF2-40B4-BE49-F238E27FC236}">
                  <a16:creationId xmlns:a16="http://schemas.microsoft.com/office/drawing/2014/main" id="{580AD159-11EA-4489-B74E-B0D7BC9D7F20}"/>
                </a:ext>
              </a:extLst>
            </p:cNvPr>
            <p:cNvSpPr/>
            <p:nvPr/>
          </p:nvSpPr>
          <p:spPr>
            <a:xfrm flipH="1">
              <a:off x="10385635" y="2284266"/>
              <a:ext cx="291855" cy="642080"/>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57" name="Freeform: Shape 104">
              <a:extLst>
                <a:ext uri="{FF2B5EF4-FFF2-40B4-BE49-F238E27FC236}">
                  <a16:creationId xmlns:a16="http://schemas.microsoft.com/office/drawing/2014/main" id="{D7A46A1B-7AF6-42AC-AD22-68C706FE0609}"/>
                </a:ext>
              </a:extLst>
            </p:cNvPr>
            <p:cNvSpPr/>
            <p:nvPr/>
          </p:nvSpPr>
          <p:spPr>
            <a:xfrm flipH="1">
              <a:off x="10889749" y="4657044"/>
              <a:ext cx="583710" cy="262669"/>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58" name="Freeform: Shape 105">
              <a:extLst>
                <a:ext uri="{FF2B5EF4-FFF2-40B4-BE49-F238E27FC236}">
                  <a16:creationId xmlns:a16="http://schemas.microsoft.com/office/drawing/2014/main" id="{87EF84F6-B7A0-46AF-ADC8-ECBFBD2D8E8B}"/>
                </a:ext>
              </a:extLst>
            </p:cNvPr>
            <p:cNvSpPr/>
            <p:nvPr/>
          </p:nvSpPr>
          <p:spPr>
            <a:xfrm flipH="1">
              <a:off x="9402652" y="4138455"/>
              <a:ext cx="1993821" cy="73834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 name="connsiteX0" fmla="*/ 378983 w 1598173"/>
                <a:gd name="connsiteY0" fmla="*/ 526521 h 591825"/>
                <a:gd name="connsiteX1" fmla="*/ 173116 w 1598173"/>
                <a:gd name="connsiteY1" fmla="*/ 577988 h 591825"/>
                <a:gd name="connsiteX2" fmla="*/ 63164 w 1598173"/>
                <a:gd name="connsiteY2" fmla="*/ 568630 h 591825"/>
                <a:gd name="connsiteX3" fmla="*/ 0 w 1598173"/>
                <a:gd name="connsiteY3" fmla="*/ 458678 h 591825"/>
                <a:gd name="connsiteX4" fmla="*/ 123989 w 1598173"/>
                <a:gd name="connsiteY4" fmla="*/ 327672 h 591825"/>
                <a:gd name="connsiteX5" fmla="*/ 460862 w 1598173"/>
                <a:gd name="connsiteY5" fmla="*/ 224738 h 591825"/>
                <a:gd name="connsiteX6" fmla="*/ 673747 w 1598173"/>
                <a:gd name="connsiteY6" fmla="*/ 189647 h 591825"/>
                <a:gd name="connsiteX7" fmla="*/ 926402 w 1598173"/>
                <a:gd name="connsiteY7" fmla="*/ 128823 h 591825"/>
                <a:gd name="connsiteX8" fmla="*/ 1160342 w 1598173"/>
                <a:gd name="connsiteY8" fmla="*/ 18871 h 591825"/>
                <a:gd name="connsiteX9" fmla="*/ 1583774 w 1598173"/>
                <a:gd name="connsiteY9" fmla="*/ 39926 h 591825"/>
                <a:gd name="connsiteX10" fmla="*/ 1597810 w 1598173"/>
                <a:gd name="connsiteY10" fmla="*/ 51623 h 591825"/>
                <a:gd name="connsiteX11" fmla="*/ 1581434 w 1598173"/>
                <a:gd name="connsiteY11" fmla="*/ 67999 h 591825"/>
                <a:gd name="connsiteX12" fmla="*/ 1508913 w 1598173"/>
                <a:gd name="connsiteY12" fmla="*/ 75017 h 591825"/>
                <a:gd name="connsiteX13" fmla="*/ 1424694 w 1598173"/>
                <a:gd name="connsiteY13" fmla="*/ 60981 h 591825"/>
                <a:gd name="connsiteX14" fmla="*/ 1326440 w 1598173"/>
                <a:gd name="connsiteY14" fmla="*/ 56302 h 591825"/>
                <a:gd name="connsiteX15" fmla="*/ 1424694 w 1598173"/>
                <a:gd name="connsiteY15" fmla="*/ 79696 h 591825"/>
                <a:gd name="connsiteX16" fmla="*/ 1373228 w 1598173"/>
                <a:gd name="connsiteY16" fmla="*/ 112447 h 591825"/>
                <a:gd name="connsiteX17" fmla="*/ 1270294 w 1598173"/>
                <a:gd name="connsiteY17" fmla="*/ 100750 h 591825"/>
                <a:gd name="connsiteX18" fmla="*/ 1228185 w 1598173"/>
                <a:gd name="connsiteY18" fmla="*/ 110108 h 591825"/>
                <a:gd name="connsiteX19" fmla="*/ 1270294 w 1598173"/>
                <a:gd name="connsiteY19" fmla="*/ 112447 h 591825"/>
                <a:gd name="connsiteX20" fmla="*/ 1340476 w 1598173"/>
                <a:gd name="connsiteY20" fmla="*/ 131163 h 591825"/>
                <a:gd name="connsiteX21" fmla="*/ 1188415 w 1598173"/>
                <a:gd name="connsiteY21" fmla="*/ 173272 h 591825"/>
                <a:gd name="connsiteX22" fmla="*/ 994245 w 1598173"/>
                <a:gd name="connsiteY22" fmla="*/ 206023 h 591825"/>
                <a:gd name="connsiteX23" fmla="*/ 986231 w 1598173"/>
                <a:gd name="connsiteY23" fmla="*/ 243623 h 591825"/>
                <a:gd name="connsiteX24" fmla="*/ 900669 w 1598173"/>
                <a:gd name="connsiteY24" fmla="*/ 269187 h 591825"/>
                <a:gd name="connsiteX25" fmla="*/ 750947 w 1598173"/>
                <a:gd name="connsiteY25" fmla="*/ 360424 h 591825"/>
                <a:gd name="connsiteX26" fmla="*/ 378983 w 1598173"/>
                <a:gd name="connsiteY26" fmla="*/ 526521 h 591825"/>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986231 w 1598173"/>
                <a:gd name="connsiteY23" fmla="*/ 243623 h 591826"/>
                <a:gd name="connsiteX24" fmla="*/ 900669 w 1598173"/>
                <a:gd name="connsiteY24" fmla="*/ 269187 h 591826"/>
                <a:gd name="connsiteX25" fmla="*/ 750947 w 1598173"/>
                <a:gd name="connsiteY25" fmla="*/ 360424 h 591826"/>
                <a:gd name="connsiteX26" fmla="*/ 378983 w 1598173"/>
                <a:gd name="connsiteY26" fmla="*/ 526521 h 591826"/>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1002108 w 1598173"/>
                <a:gd name="connsiteY23" fmla="*/ 237271 h 591826"/>
                <a:gd name="connsiteX24" fmla="*/ 900669 w 1598173"/>
                <a:gd name="connsiteY24" fmla="*/ 269187 h 591826"/>
                <a:gd name="connsiteX25" fmla="*/ 750947 w 1598173"/>
                <a:gd name="connsiteY25" fmla="*/ 360424 h 591826"/>
                <a:gd name="connsiteX26" fmla="*/ 378983 w 1598173"/>
                <a:gd name="connsiteY26" fmla="*/ 526521 h 59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8173" h="591826">
                  <a:moveTo>
                    <a:pt x="378983" y="526521"/>
                  </a:moveTo>
                  <a:cubicBezTo>
                    <a:pt x="369625" y="528860"/>
                    <a:pt x="252655" y="545236"/>
                    <a:pt x="173116" y="577988"/>
                  </a:cubicBezTo>
                  <a:cubicBezTo>
                    <a:pt x="131007" y="596703"/>
                    <a:pt x="93576" y="599042"/>
                    <a:pt x="63164" y="568630"/>
                  </a:cubicBezTo>
                  <a:cubicBezTo>
                    <a:pt x="32752" y="535879"/>
                    <a:pt x="16376" y="505466"/>
                    <a:pt x="0" y="458678"/>
                  </a:cubicBezTo>
                  <a:cubicBezTo>
                    <a:pt x="77201" y="393175"/>
                    <a:pt x="63164" y="372121"/>
                    <a:pt x="123989" y="327672"/>
                  </a:cubicBezTo>
                  <a:cubicBezTo>
                    <a:pt x="325177" y="203684"/>
                    <a:pt x="409395" y="227078"/>
                    <a:pt x="460862" y="224738"/>
                  </a:cubicBezTo>
                  <a:cubicBezTo>
                    <a:pt x="519347" y="217720"/>
                    <a:pt x="587190" y="217720"/>
                    <a:pt x="673747" y="189647"/>
                  </a:cubicBezTo>
                  <a:cubicBezTo>
                    <a:pt x="788378" y="154556"/>
                    <a:pt x="844523" y="152217"/>
                    <a:pt x="926402" y="128823"/>
                  </a:cubicBezTo>
                  <a:cubicBezTo>
                    <a:pt x="1034015" y="100750"/>
                    <a:pt x="1087821" y="49284"/>
                    <a:pt x="1160342" y="18871"/>
                  </a:cubicBezTo>
                  <a:cubicBezTo>
                    <a:pt x="1324100" y="-13880"/>
                    <a:pt x="1434052" y="-2183"/>
                    <a:pt x="1583774" y="39926"/>
                  </a:cubicBezTo>
                  <a:cubicBezTo>
                    <a:pt x="1590792" y="42265"/>
                    <a:pt x="1597810" y="42265"/>
                    <a:pt x="1597810" y="51623"/>
                  </a:cubicBezTo>
                  <a:cubicBezTo>
                    <a:pt x="1600149" y="63320"/>
                    <a:pt x="1590792" y="65659"/>
                    <a:pt x="1581434" y="67999"/>
                  </a:cubicBezTo>
                  <a:cubicBezTo>
                    <a:pt x="1558040" y="77356"/>
                    <a:pt x="1536986" y="86714"/>
                    <a:pt x="1508913" y="75017"/>
                  </a:cubicBezTo>
                  <a:cubicBezTo>
                    <a:pt x="1483179" y="63320"/>
                    <a:pt x="1452767" y="65659"/>
                    <a:pt x="1424694" y="60981"/>
                  </a:cubicBezTo>
                  <a:cubicBezTo>
                    <a:pt x="1396622" y="49284"/>
                    <a:pt x="1359191" y="46944"/>
                    <a:pt x="1326440" y="56302"/>
                  </a:cubicBezTo>
                  <a:cubicBezTo>
                    <a:pt x="1359191" y="60981"/>
                    <a:pt x="1403640" y="65659"/>
                    <a:pt x="1424694" y="79696"/>
                  </a:cubicBezTo>
                  <a:cubicBezTo>
                    <a:pt x="1427034" y="126484"/>
                    <a:pt x="1391943" y="107769"/>
                    <a:pt x="1373228" y="112447"/>
                  </a:cubicBezTo>
                  <a:cubicBezTo>
                    <a:pt x="1342815" y="105429"/>
                    <a:pt x="1296027" y="96072"/>
                    <a:pt x="1270294" y="100750"/>
                  </a:cubicBezTo>
                  <a:cubicBezTo>
                    <a:pt x="1256258" y="105429"/>
                    <a:pt x="1235203" y="107769"/>
                    <a:pt x="1228185" y="110108"/>
                  </a:cubicBezTo>
                  <a:cubicBezTo>
                    <a:pt x="1235203" y="112447"/>
                    <a:pt x="1253918" y="114787"/>
                    <a:pt x="1270294" y="112447"/>
                  </a:cubicBezTo>
                  <a:cubicBezTo>
                    <a:pt x="1307724" y="107769"/>
                    <a:pt x="1331118" y="110108"/>
                    <a:pt x="1340476" y="131163"/>
                  </a:cubicBezTo>
                  <a:cubicBezTo>
                    <a:pt x="1291349" y="149878"/>
                    <a:pt x="1235203" y="142860"/>
                    <a:pt x="1188415" y="173272"/>
                  </a:cubicBezTo>
                  <a:cubicBezTo>
                    <a:pt x="1122912" y="184969"/>
                    <a:pt x="1056573" y="183964"/>
                    <a:pt x="991070" y="193321"/>
                  </a:cubicBezTo>
                  <a:cubicBezTo>
                    <a:pt x="972355" y="195661"/>
                    <a:pt x="1011466" y="220895"/>
                    <a:pt x="1002108" y="237271"/>
                  </a:cubicBezTo>
                  <a:cubicBezTo>
                    <a:pt x="997429" y="244289"/>
                    <a:pt x="921724" y="255151"/>
                    <a:pt x="900669" y="269187"/>
                  </a:cubicBezTo>
                  <a:lnTo>
                    <a:pt x="750947" y="360424"/>
                  </a:lnTo>
                  <a:cubicBezTo>
                    <a:pt x="633978" y="435284"/>
                    <a:pt x="517008" y="491430"/>
                    <a:pt x="378983" y="52652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59" name="Freeform: Shape 106">
              <a:extLst>
                <a:ext uri="{FF2B5EF4-FFF2-40B4-BE49-F238E27FC236}">
                  <a16:creationId xmlns:a16="http://schemas.microsoft.com/office/drawing/2014/main" id="{A0F9C04C-9029-4D94-B8C9-EC16E58E27F4}"/>
                </a:ext>
              </a:extLst>
            </p:cNvPr>
            <p:cNvSpPr/>
            <p:nvPr/>
          </p:nvSpPr>
          <p:spPr>
            <a:xfrm flipH="1">
              <a:off x="8703117" y="4196716"/>
              <a:ext cx="963121" cy="700451"/>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60" name="Freeform: Shape 107">
              <a:extLst>
                <a:ext uri="{FF2B5EF4-FFF2-40B4-BE49-F238E27FC236}">
                  <a16:creationId xmlns:a16="http://schemas.microsoft.com/office/drawing/2014/main" id="{862DBEBD-A31A-4E5E-8E56-F0F0BB5E2137}"/>
                </a:ext>
              </a:extLst>
            </p:cNvPr>
            <p:cNvSpPr/>
            <p:nvPr/>
          </p:nvSpPr>
          <p:spPr>
            <a:xfrm flipH="1">
              <a:off x="9176562" y="4295144"/>
              <a:ext cx="204298" cy="175113"/>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61" name="Freeform: Shape 108">
              <a:extLst>
                <a:ext uri="{FF2B5EF4-FFF2-40B4-BE49-F238E27FC236}">
                  <a16:creationId xmlns:a16="http://schemas.microsoft.com/office/drawing/2014/main" id="{A9E9FB52-E86D-4928-9445-7D8C05562185}"/>
                </a:ext>
              </a:extLst>
            </p:cNvPr>
            <p:cNvSpPr/>
            <p:nvPr/>
          </p:nvSpPr>
          <p:spPr>
            <a:xfrm flipH="1">
              <a:off x="9024798" y="4287699"/>
              <a:ext cx="204298" cy="175113"/>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62" name="Freeform: Shape 109">
              <a:extLst>
                <a:ext uri="{FF2B5EF4-FFF2-40B4-BE49-F238E27FC236}">
                  <a16:creationId xmlns:a16="http://schemas.microsoft.com/office/drawing/2014/main" id="{3FF1FE94-249C-4C38-982C-4D1FA847D76D}"/>
                </a:ext>
              </a:extLst>
            </p:cNvPr>
            <p:cNvSpPr/>
            <p:nvPr/>
          </p:nvSpPr>
          <p:spPr>
            <a:xfrm flipH="1">
              <a:off x="8887626" y="4255524"/>
              <a:ext cx="175113" cy="145927"/>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C0D6B4D6-5570-45C6-96A8-30E37B2B11C2}"/>
                </a:ext>
              </a:extLst>
            </p:cNvPr>
            <p:cNvGrpSpPr/>
            <p:nvPr/>
          </p:nvGrpSpPr>
          <p:grpSpPr>
            <a:xfrm flipH="1">
              <a:off x="9546893" y="5193607"/>
              <a:ext cx="1399559" cy="393724"/>
              <a:chOff x="8963351" y="2835327"/>
              <a:chExt cx="1121835" cy="315595"/>
            </a:xfrm>
          </p:grpSpPr>
          <p:sp>
            <p:nvSpPr>
              <p:cNvPr id="75" name="Freeform: Shape 122">
                <a:extLst>
                  <a:ext uri="{FF2B5EF4-FFF2-40B4-BE49-F238E27FC236}">
                    <a16:creationId xmlns:a16="http://schemas.microsoft.com/office/drawing/2014/main" id="{5D0F8960-C835-4FD8-895E-B7973A53F1A1}"/>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76" name="Freeform: Shape 123">
                <a:extLst>
                  <a:ext uri="{FF2B5EF4-FFF2-40B4-BE49-F238E27FC236}">
                    <a16:creationId xmlns:a16="http://schemas.microsoft.com/office/drawing/2014/main" id="{EA592B11-F0EC-4FF2-B3B2-BB92935C0974}"/>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77" name="Freeform: Shape 124">
                <a:extLst>
                  <a:ext uri="{FF2B5EF4-FFF2-40B4-BE49-F238E27FC236}">
                    <a16:creationId xmlns:a16="http://schemas.microsoft.com/office/drawing/2014/main" id="{0C42E2BC-AE6E-42FF-919B-65D407DD44EE}"/>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78" name="Freeform: Shape 125">
                <a:extLst>
                  <a:ext uri="{FF2B5EF4-FFF2-40B4-BE49-F238E27FC236}">
                    <a16:creationId xmlns:a16="http://schemas.microsoft.com/office/drawing/2014/main" id="{C9EECE9C-5EC3-4B27-B23A-14C8CE28BF24}"/>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79" name="Freeform: Shape 126">
                <a:extLst>
                  <a:ext uri="{FF2B5EF4-FFF2-40B4-BE49-F238E27FC236}">
                    <a16:creationId xmlns:a16="http://schemas.microsoft.com/office/drawing/2014/main" id="{C91043C8-53F0-4677-AD44-EC766CA2DD35}"/>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80" name="Freeform: Shape 127">
                <a:extLst>
                  <a:ext uri="{FF2B5EF4-FFF2-40B4-BE49-F238E27FC236}">
                    <a16:creationId xmlns:a16="http://schemas.microsoft.com/office/drawing/2014/main" id="{25C2E38B-0A44-4280-9C77-5A406DD4A64C}"/>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64" name="Freeform: Shape 111">
              <a:extLst>
                <a:ext uri="{FF2B5EF4-FFF2-40B4-BE49-F238E27FC236}">
                  <a16:creationId xmlns:a16="http://schemas.microsoft.com/office/drawing/2014/main" id="{F4DBF6BC-93FD-476A-8D6E-8F132136AA37}"/>
                </a:ext>
              </a:extLst>
            </p:cNvPr>
            <p:cNvSpPr/>
            <p:nvPr/>
          </p:nvSpPr>
          <p:spPr>
            <a:xfrm flipH="1">
              <a:off x="9801847" y="4826319"/>
              <a:ext cx="145927" cy="145927"/>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65" name="Freeform: Shape 112">
              <a:extLst>
                <a:ext uri="{FF2B5EF4-FFF2-40B4-BE49-F238E27FC236}">
                  <a16:creationId xmlns:a16="http://schemas.microsoft.com/office/drawing/2014/main" id="{337803B3-763A-448A-9C08-6176C53BB4BB}"/>
                </a:ext>
              </a:extLst>
            </p:cNvPr>
            <p:cNvSpPr/>
            <p:nvPr/>
          </p:nvSpPr>
          <p:spPr>
            <a:xfrm flipH="1">
              <a:off x="9777783" y="5222682"/>
              <a:ext cx="145927" cy="145927"/>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66" name="Freeform: Shape 113">
              <a:extLst>
                <a:ext uri="{FF2B5EF4-FFF2-40B4-BE49-F238E27FC236}">
                  <a16:creationId xmlns:a16="http://schemas.microsoft.com/office/drawing/2014/main" id="{A09E1EE4-AE21-4CDE-A6C0-EEF7A4BFEFB3}"/>
                </a:ext>
              </a:extLst>
            </p:cNvPr>
            <p:cNvSpPr/>
            <p:nvPr/>
          </p:nvSpPr>
          <p:spPr>
            <a:xfrm flipH="1">
              <a:off x="9880491" y="4449267"/>
              <a:ext cx="145927" cy="145927"/>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67" name="Freeform: Shape 114">
              <a:extLst>
                <a:ext uri="{FF2B5EF4-FFF2-40B4-BE49-F238E27FC236}">
                  <a16:creationId xmlns:a16="http://schemas.microsoft.com/office/drawing/2014/main" id="{76279F97-249C-40B6-9550-E60B1A5E375C}"/>
                </a:ext>
              </a:extLst>
            </p:cNvPr>
            <p:cNvSpPr/>
            <p:nvPr/>
          </p:nvSpPr>
          <p:spPr>
            <a:xfrm flipH="1">
              <a:off x="9736923" y="2240488"/>
              <a:ext cx="700452" cy="904749"/>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68" name="Freeform: Shape 115">
              <a:extLst>
                <a:ext uri="{FF2B5EF4-FFF2-40B4-BE49-F238E27FC236}">
                  <a16:creationId xmlns:a16="http://schemas.microsoft.com/office/drawing/2014/main" id="{70537DB6-F37C-4DCD-BD6E-213D2D372789}"/>
                </a:ext>
              </a:extLst>
            </p:cNvPr>
            <p:cNvSpPr/>
            <p:nvPr/>
          </p:nvSpPr>
          <p:spPr>
            <a:xfrm flipH="1">
              <a:off x="9661041" y="4212695"/>
              <a:ext cx="262669" cy="145927"/>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69" name="Freeform: Shape 116">
              <a:extLst>
                <a:ext uri="{FF2B5EF4-FFF2-40B4-BE49-F238E27FC236}">
                  <a16:creationId xmlns:a16="http://schemas.microsoft.com/office/drawing/2014/main" id="{2F496EC3-2B1E-49D4-BF05-BBAB1FAF775B}"/>
                </a:ext>
              </a:extLst>
            </p:cNvPr>
            <p:cNvSpPr/>
            <p:nvPr/>
          </p:nvSpPr>
          <p:spPr>
            <a:xfrm flipH="1">
              <a:off x="9845265" y="4434879"/>
              <a:ext cx="204298" cy="963120"/>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70" name="Freeform: Shape 117">
              <a:extLst>
                <a:ext uri="{FF2B5EF4-FFF2-40B4-BE49-F238E27FC236}">
                  <a16:creationId xmlns:a16="http://schemas.microsoft.com/office/drawing/2014/main" id="{627E03A2-DAB7-4334-8ED4-497C65664C44}"/>
                </a:ext>
              </a:extLst>
            </p:cNvPr>
            <p:cNvSpPr/>
            <p:nvPr/>
          </p:nvSpPr>
          <p:spPr>
            <a:xfrm flipH="1">
              <a:off x="10058319" y="3573908"/>
              <a:ext cx="87556" cy="671266"/>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71" name="Freeform: Shape 118">
              <a:extLst>
                <a:ext uri="{FF2B5EF4-FFF2-40B4-BE49-F238E27FC236}">
                  <a16:creationId xmlns:a16="http://schemas.microsoft.com/office/drawing/2014/main" id="{F69070C9-31FC-45F7-A241-71F521F54E3A}"/>
                </a:ext>
              </a:extLst>
            </p:cNvPr>
            <p:cNvSpPr/>
            <p:nvPr/>
          </p:nvSpPr>
          <p:spPr>
            <a:xfrm flipH="1">
              <a:off x="9984999" y="3708516"/>
              <a:ext cx="145927" cy="145927"/>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72" name="Freeform: Shape 119">
              <a:extLst>
                <a:ext uri="{FF2B5EF4-FFF2-40B4-BE49-F238E27FC236}">
                  <a16:creationId xmlns:a16="http://schemas.microsoft.com/office/drawing/2014/main" id="{F695AE7E-89AE-4D44-AF14-E6C1AD885685}"/>
                </a:ext>
              </a:extLst>
            </p:cNvPr>
            <p:cNvSpPr/>
            <p:nvPr/>
          </p:nvSpPr>
          <p:spPr>
            <a:xfrm flipH="1">
              <a:off x="9567647" y="4149043"/>
              <a:ext cx="233484" cy="116742"/>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73" name="Freeform: Shape 120">
              <a:extLst>
                <a:ext uri="{FF2B5EF4-FFF2-40B4-BE49-F238E27FC236}">
                  <a16:creationId xmlns:a16="http://schemas.microsoft.com/office/drawing/2014/main" id="{9073BB59-001D-4A34-B1B5-52DE7D17CF65}"/>
                </a:ext>
              </a:extLst>
            </p:cNvPr>
            <p:cNvSpPr/>
            <p:nvPr/>
          </p:nvSpPr>
          <p:spPr>
            <a:xfrm flipH="1">
              <a:off x="10453379" y="2417724"/>
              <a:ext cx="145927" cy="175113"/>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74" name="Freeform: Shape 121">
              <a:extLst>
                <a:ext uri="{FF2B5EF4-FFF2-40B4-BE49-F238E27FC236}">
                  <a16:creationId xmlns:a16="http://schemas.microsoft.com/office/drawing/2014/main" id="{7DA2BC6C-BEBD-45C1-B3B9-07B718311EF3}"/>
                </a:ext>
              </a:extLst>
            </p:cNvPr>
            <p:cNvSpPr/>
            <p:nvPr/>
          </p:nvSpPr>
          <p:spPr>
            <a:xfrm flipH="1">
              <a:off x="8317149" y="4140849"/>
              <a:ext cx="1838945" cy="332227"/>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 name="connsiteX0" fmla="*/ 704159 w 1609507"/>
                <a:gd name="connsiteY0" fmla="*/ 1081755 h 1254870"/>
                <a:gd name="connsiteX1" fmla="*/ 772002 w 1609507"/>
                <a:gd name="connsiteY1" fmla="*/ 997536 h 1254870"/>
                <a:gd name="connsiteX2" fmla="*/ 858560 w 1609507"/>
                <a:gd name="connsiteY2" fmla="*/ 68795 h 1254870"/>
                <a:gd name="connsiteX3" fmla="*/ 1551022 w 1609507"/>
                <a:gd name="connsiteY3" fmla="*/ 68795 h 1254870"/>
                <a:gd name="connsiteX4" fmla="*/ 1609507 w 1609507"/>
                <a:gd name="connsiteY4" fmla="*/ 80492 h 1254870"/>
                <a:gd name="connsiteX5" fmla="*/ 1609507 w 1609507"/>
                <a:gd name="connsiteY5" fmla="*/ 262965 h 1254870"/>
                <a:gd name="connsiteX6" fmla="*/ 1560380 w 1609507"/>
                <a:gd name="connsiteY6" fmla="*/ 992857 h 1254870"/>
                <a:gd name="connsiteX7" fmla="*/ 1520610 w 1609507"/>
                <a:gd name="connsiteY7" fmla="*/ 1044324 h 1254870"/>
                <a:gd name="connsiteX8" fmla="*/ 1211809 w 1609507"/>
                <a:gd name="connsiteY8" fmla="*/ 1109827 h 1254870"/>
                <a:gd name="connsiteX9" fmla="*/ 1169700 w 1609507"/>
                <a:gd name="connsiteY9" fmla="*/ 1095791 h 1254870"/>
                <a:gd name="connsiteX10" fmla="*/ 1136948 w 1609507"/>
                <a:gd name="connsiteY10" fmla="*/ 1086433 h 1254870"/>
                <a:gd name="connsiteX11" fmla="*/ 1026997 w 1609507"/>
                <a:gd name="connsiteY11" fmla="*/ 1123864 h 1254870"/>
                <a:gd name="connsiteX12" fmla="*/ 949796 w 1609507"/>
                <a:gd name="connsiteY12" fmla="*/ 1154276 h 1254870"/>
                <a:gd name="connsiteX13" fmla="*/ 900669 w 1609507"/>
                <a:gd name="connsiteY13" fmla="*/ 1156615 h 1254870"/>
                <a:gd name="connsiteX14" fmla="*/ 872596 w 1609507"/>
                <a:gd name="connsiteY14" fmla="*/ 1158955 h 1254870"/>
                <a:gd name="connsiteX15" fmla="*/ 837505 w 1609507"/>
                <a:gd name="connsiteY15" fmla="*/ 1156615 h 1254870"/>
                <a:gd name="connsiteX16" fmla="*/ 776681 w 1609507"/>
                <a:gd name="connsiteY16" fmla="*/ 1158955 h 1254870"/>
                <a:gd name="connsiteX17" fmla="*/ 715856 w 1609507"/>
                <a:gd name="connsiteY17" fmla="*/ 1170652 h 1254870"/>
                <a:gd name="connsiteX18" fmla="*/ 638656 w 1609507"/>
                <a:gd name="connsiteY18" fmla="*/ 1182349 h 1254870"/>
                <a:gd name="connsiteX19" fmla="*/ 591868 w 1609507"/>
                <a:gd name="connsiteY19" fmla="*/ 1198725 h 1254870"/>
                <a:gd name="connsiteX20" fmla="*/ 173116 w 1609507"/>
                <a:gd name="connsiteY20" fmla="*/ 1243173 h 1254870"/>
                <a:gd name="connsiteX21" fmla="*/ 63164 w 1609507"/>
                <a:gd name="connsiteY21" fmla="*/ 1254870 h 1254870"/>
                <a:gd name="connsiteX22" fmla="*/ 0 w 1609507"/>
                <a:gd name="connsiteY22" fmla="*/ 1215100 h 1254870"/>
                <a:gd name="connsiteX23" fmla="*/ 51467 w 1609507"/>
                <a:gd name="connsiteY23" fmla="*/ 1172991 h 1254870"/>
                <a:gd name="connsiteX24" fmla="*/ 240958 w 1609507"/>
                <a:gd name="connsiteY24" fmla="*/ 1142579 h 1254870"/>
                <a:gd name="connsiteX25" fmla="*/ 704159 w 1609507"/>
                <a:gd name="connsiteY25" fmla="*/ 1081755 h 1254870"/>
                <a:gd name="connsiteX0" fmla="*/ 704159 w 1627491"/>
                <a:gd name="connsiteY0" fmla="*/ 1080978 h 1254093"/>
                <a:gd name="connsiteX1" fmla="*/ 772002 w 1627491"/>
                <a:gd name="connsiteY1" fmla="*/ 996759 h 1254093"/>
                <a:gd name="connsiteX2" fmla="*/ 1551022 w 1627491"/>
                <a:gd name="connsiteY2" fmla="*/ 68018 h 1254093"/>
                <a:gd name="connsiteX3" fmla="*/ 1609507 w 1627491"/>
                <a:gd name="connsiteY3" fmla="*/ 79715 h 1254093"/>
                <a:gd name="connsiteX4" fmla="*/ 1609507 w 1627491"/>
                <a:gd name="connsiteY4" fmla="*/ 262188 h 1254093"/>
                <a:gd name="connsiteX5" fmla="*/ 1560380 w 1627491"/>
                <a:gd name="connsiteY5" fmla="*/ 992080 h 1254093"/>
                <a:gd name="connsiteX6" fmla="*/ 1520610 w 1627491"/>
                <a:gd name="connsiteY6" fmla="*/ 1043547 h 1254093"/>
                <a:gd name="connsiteX7" fmla="*/ 1211809 w 1627491"/>
                <a:gd name="connsiteY7" fmla="*/ 1109050 h 1254093"/>
                <a:gd name="connsiteX8" fmla="*/ 1169700 w 1627491"/>
                <a:gd name="connsiteY8" fmla="*/ 1095014 h 1254093"/>
                <a:gd name="connsiteX9" fmla="*/ 1136948 w 1627491"/>
                <a:gd name="connsiteY9" fmla="*/ 1085656 h 1254093"/>
                <a:gd name="connsiteX10" fmla="*/ 1026997 w 1627491"/>
                <a:gd name="connsiteY10" fmla="*/ 1123087 h 1254093"/>
                <a:gd name="connsiteX11" fmla="*/ 949796 w 1627491"/>
                <a:gd name="connsiteY11" fmla="*/ 1153499 h 1254093"/>
                <a:gd name="connsiteX12" fmla="*/ 900669 w 1627491"/>
                <a:gd name="connsiteY12" fmla="*/ 1155838 h 1254093"/>
                <a:gd name="connsiteX13" fmla="*/ 872596 w 1627491"/>
                <a:gd name="connsiteY13" fmla="*/ 1158178 h 1254093"/>
                <a:gd name="connsiteX14" fmla="*/ 837505 w 1627491"/>
                <a:gd name="connsiteY14" fmla="*/ 1155838 h 1254093"/>
                <a:gd name="connsiteX15" fmla="*/ 776681 w 1627491"/>
                <a:gd name="connsiteY15" fmla="*/ 1158178 h 1254093"/>
                <a:gd name="connsiteX16" fmla="*/ 715856 w 1627491"/>
                <a:gd name="connsiteY16" fmla="*/ 1169875 h 1254093"/>
                <a:gd name="connsiteX17" fmla="*/ 638656 w 1627491"/>
                <a:gd name="connsiteY17" fmla="*/ 1181572 h 1254093"/>
                <a:gd name="connsiteX18" fmla="*/ 591868 w 1627491"/>
                <a:gd name="connsiteY18" fmla="*/ 1197948 h 1254093"/>
                <a:gd name="connsiteX19" fmla="*/ 173116 w 1627491"/>
                <a:gd name="connsiteY19" fmla="*/ 1242396 h 1254093"/>
                <a:gd name="connsiteX20" fmla="*/ 63164 w 1627491"/>
                <a:gd name="connsiteY20" fmla="*/ 1254093 h 1254093"/>
                <a:gd name="connsiteX21" fmla="*/ 0 w 1627491"/>
                <a:gd name="connsiteY21" fmla="*/ 1214323 h 1254093"/>
                <a:gd name="connsiteX22" fmla="*/ 51467 w 1627491"/>
                <a:gd name="connsiteY22" fmla="*/ 1172214 h 1254093"/>
                <a:gd name="connsiteX23" fmla="*/ 240958 w 1627491"/>
                <a:gd name="connsiteY23" fmla="*/ 1141802 h 1254093"/>
                <a:gd name="connsiteX24" fmla="*/ 704159 w 1627491"/>
                <a:gd name="connsiteY24" fmla="*/ 1080978 h 1254093"/>
                <a:gd name="connsiteX0" fmla="*/ 704159 w 1609507"/>
                <a:gd name="connsiteY0" fmla="*/ 1001263 h 1174378"/>
                <a:gd name="connsiteX1" fmla="*/ 772002 w 1609507"/>
                <a:gd name="connsiteY1" fmla="*/ 917044 h 1174378"/>
                <a:gd name="connsiteX2" fmla="*/ 1609507 w 1609507"/>
                <a:gd name="connsiteY2" fmla="*/ 0 h 1174378"/>
                <a:gd name="connsiteX3" fmla="*/ 1609507 w 1609507"/>
                <a:gd name="connsiteY3" fmla="*/ 182473 h 1174378"/>
                <a:gd name="connsiteX4" fmla="*/ 1560380 w 1609507"/>
                <a:gd name="connsiteY4" fmla="*/ 912365 h 1174378"/>
                <a:gd name="connsiteX5" fmla="*/ 1520610 w 1609507"/>
                <a:gd name="connsiteY5" fmla="*/ 963832 h 1174378"/>
                <a:gd name="connsiteX6" fmla="*/ 1211809 w 1609507"/>
                <a:gd name="connsiteY6" fmla="*/ 1029335 h 1174378"/>
                <a:gd name="connsiteX7" fmla="*/ 1169700 w 1609507"/>
                <a:gd name="connsiteY7" fmla="*/ 1015299 h 1174378"/>
                <a:gd name="connsiteX8" fmla="*/ 1136948 w 1609507"/>
                <a:gd name="connsiteY8" fmla="*/ 1005941 h 1174378"/>
                <a:gd name="connsiteX9" fmla="*/ 1026997 w 1609507"/>
                <a:gd name="connsiteY9" fmla="*/ 1043372 h 1174378"/>
                <a:gd name="connsiteX10" fmla="*/ 949796 w 1609507"/>
                <a:gd name="connsiteY10" fmla="*/ 1073784 h 1174378"/>
                <a:gd name="connsiteX11" fmla="*/ 900669 w 1609507"/>
                <a:gd name="connsiteY11" fmla="*/ 1076123 h 1174378"/>
                <a:gd name="connsiteX12" fmla="*/ 872596 w 1609507"/>
                <a:gd name="connsiteY12" fmla="*/ 1078463 h 1174378"/>
                <a:gd name="connsiteX13" fmla="*/ 837505 w 1609507"/>
                <a:gd name="connsiteY13" fmla="*/ 1076123 h 1174378"/>
                <a:gd name="connsiteX14" fmla="*/ 776681 w 1609507"/>
                <a:gd name="connsiteY14" fmla="*/ 1078463 h 1174378"/>
                <a:gd name="connsiteX15" fmla="*/ 715856 w 1609507"/>
                <a:gd name="connsiteY15" fmla="*/ 1090160 h 1174378"/>
                <a:gd name="connsiteX16" fmla="*/ 638656 w 1609507"/>
                <a:gd name="connsiteY16" fmla="*/ 1101857 h 1174378"/>
                <a:gd name="connsiteX17" fmla="*/ 591868 w 1609507"/>
                <a:gd name="connsiteY17" fmla="*/ 1118233 h 1174378"/>
                <a:gd name="connsiteX18" fmla="*/ 173116 w 1609507"/>
                <a:gd name="connsiteY18" fmla="*/ 1162681 h 1174378"/>
                <a:gd name="connsiteX19" fmla="*/ 63164 w 1609507"/>
                <a:gd name="connsiteY19" fmla="*/ 1174378 h 1174378"/>
                <a:gd name="connsiteX20" fmla="*/ 0 w 1609507"/>
                <a:gd name="connsiteY20" fmla="*/ 1134608 h 1174378"/>
                <a:gd name="connsiteX21" fmla="*/ 51467 w 1609507"/>
                <a:gd name="connsiteY21" fmla="*/ 1092499 h 1174378"/>
                <a:gd name="connsiteX22" fmla="*/ 240958 w 1609507"/>
                <a:gd name="connsiteY22" fmla="*/ 1062087 h 1174378"/>
                <a:gd name="connsiteX23" fmla="*/ 704159 w 1609507"/>
                <a:gd name="connsiteY23" fmla="*/ 1001263 h 1174378"/>
                <a:gd name="connsiteX0" fmla="*/ 704159 w 1609507"/>
                <a:gd name="connsiteY0" fmla="*/ 818790 h 991905"/>
                <a:gd name="connsiteX1" fmla="*/ 772002 w 1609507"/>
                <a:gd name="connsiteY1" fmla="*/ 734571 h 991905"/>
                <a:gd name="connsiteX2" fmla="*/ 1609507 w 1609507"/>
                <a:gd name="connsiteY2" fmla="*/ 0 h 991905"/>
                <a:gd name="connsiteX3" fmla="*/ 1560380 w 1609507"/>
                <a:gd name="connsiteY3" fmla="*/ 729892 h 991905"/>
                <a:gd name="connsiteX4" fmla="*/ 1520610 w 1609507"/>
                <a:gd name="connsiteY4" fmla="*/ 781359 h 991905"/>
                <a:gd name="connsiteX5" fmla="*/ 1211809 w 1609507"/>
                <a:gd name="connsiteY5" fmla="*/ 846862 h 991905"/>
                <a:gd name="connsiteX6" fmla="*/ 1169700 w 1609507"/>
                <a:gd name="connsiteY6" fmla="*/ 832826 h 991905"/>
                <a:gd name="connsiteX7" fmla="*/ 1136948 w 1609507"/>
                <a:gd name="connsiteY7" fmla="*/ 823468 h 991905"/>
                <a:gd name="connsiteX8" fmla="*/ 1026997 w 1609507"/>
                <a:gd name="connsiteY8" fmla="*/ 860899 h 991905"/>
                <a:gd name="connsiteX9" fmla="*/ 949796 w 1609507"/>
                <a:gd name="connsiteY9" fmla="*/ 891311 h 991905"/>
                <a:gd name="connsiteX10" fmla="*/ 900669 w 1609507"/>
                <a:gd name="connsiteY10" fmla="*/ 893650 h 991905"/>
                <a:gd name="connsiteX11" fmla="*/ 872596 w 1609507"/>
                <a:gd name="connsiteY11" fmla="*/ 895990 h 991905"/>
                <a:gd name="connsiteX12" fmla="*/ 837505 w 1609507"/>
                <a:gd name="connsiteY12" fmla="*/ 893650 h 991905"/>
                <a:gd name="connsiteX13" fmla="*/ 776681 w 1609507"/>
                <a:gd name="connsiteY13" fmla="*/ 895990 h 991905"/>
                <a:gd name="connsiteX14" fmla="*/ 715856 w 1609507"/>
                <a:gd name="connsiteY14" fmla="*/ 907687 h 991905"/>
                <a:gd name="connsiteX15" fmla="*/ 638656 w 1609507"/>
                <a:gd name="connsiteY15" fmla="*/ 919384 h 991905"/>
                <a:gd name="connsiteX16" fmla="*/ 591868 w 1609507"/>
                <a:gd name="connsiteY16" fmla="*/ 935760 h 991905"/>
                <a:gd name="connsiteX17" fmla="*/ 173116 w 1609507"/>
                <a:gd name="connsiteY17" fmla="*/ 980208 h 991905"/>
                <a:gd name="connsiteX18" fmla="*/ 63164 w 1609507"/>
                <a:gd name="connsiteY18" fmla="*/ 991905 h 991905"/>
                <a:gd name="connsiteX19" fmla="*/ 0 w 1609507"/>
                <a:gd name="connsiteY19" fmla="*/ 952135 h 991905"/>
                <a:gd name="connsiteX20" fmla="*/ 51467 w 1609507"/>
                <a:gd name="connsiteY20" fmla="*/ 910026 h 991905"/>
                <a:gd name="connsiteX21" fmla="*/ 240958 w 1609507"/>
                <a:gd name="connsiteY21" fmla="*/ 879614 h 991905"/>
                <a:gd name="connsiteX22" fmla="*/ 704159 w 1609507"/>
                <a:gd name="connsiteY22" fmla="*/ 818790 h 991905"/>
                <a:gd name="connsiteX0" fmla="*/ 704159 w 1561719"/>
                <a:gd name="connsiteY0" fmla="*/ 217224 h 390339"/>
                <a:gd name="connsiteX1" fmla="*/ 772002 w 1561719"/>
                <a:gd name="connsiteY1" fmla="*/ 133005 h 390339"/>
                <a:gd name="connsiteX2" fmla="*/ 1512419 w 1561719"/>
                <a:gd name="connsiteY2" fmla="*/ 15907 h 390339"/>
                <a:gd name="connsiteX3" fmla="*/ 1560380 w 1561719"/>
                <a:gd name="connsiteY3" fmla="*/ 128326 h 390339"/>
                <a:gd name="connsiteX4" fmla="*/ 1520610 w 1561719"/>
                <a:gd name="connsiteY4" fmla="*/ 179793 h 390339"/>
                <a:gd name="connsiteX5" fmla="*/ 1211809 w 1561719"/>
                <a:gd name="connsiteY5" fmla="*/ 245296 h 390339"/>
                <a:gd name="connsiteX6" fmla="*/ 1169700 w 1561719"/>
                <a:gd name="connsiteY6" fmla="*/ 231260 h 390339"/>
                <a:gd name="connsiteX7" fmla="*/ 1136948 w 1561719"/>
                <a:gd name="connsiteY7" fmla="*/ 221902 h 390339"/>
                <a:gd name="connsiteX8" fmla="*/ 1026997 w 1561719"/>
                <a:gd name="connsiteY8" fmla="*/ 259333 h 390339"/>
                <a:gd name="connsiteX9" fmla="*/ 949796 w 1561719"/>
                <a:gd name="connsiteY9" fmla="*/ 289745 h 390339"/>
                <a:gd name="connsiteX10" fmla="*/ 900669 w 1561719"/>
                <a:gd name="connsiteY10" fmla="*/ 292084 h 390339"/>
                <a:gd name="connsiteX11" fmla="*/ 872596 w 1561719"/>
                <a:gd name="connsiteY11" fmla="*/ 294424 h 390339"/>
                <a:gd name="connsiteX12" fmla="*/ 837505 w 1561719"/>
                <a:gd name="connsiteY12" fmla="*/ 292084 h 390339"/>
                <a:gd name="connsiteX13" fmla="*/ 776681 w 1561719"/>
                <a:gd name="connsiteY13" fmla="*/ 294424 h 390339"/>
                <a:gd name="connsiteX14" fmla="*/ 715856 w 1561719"/>
                <a:gd name="connsiteY14" fmla="*/ 306121 h 390339"/>
                <a:gd name="connsiteX15" fmla="*/ 638656 w 1561719"/>
                <a:gd name="connsiteY15" fmla="*/ 317818 h 390339"/>
                <a:gd name="connsiteX16" fmla="*/ 591868 w 1561719"/>
                <a:gd name="connsiteY16" fmla="*/ 334194 h 390339"/>
                <a:gd name="connsiteX17" fmla="*/ 173116 w 1561719"/>
                <a:gd name="connsiteY17" fmla="*/ 378642 h 390339"/>
                <a:gd name="connsiteX18" fmla="*/ 63164 w 1561719"/>
                <a:gd name="connsiteY18" fmla="*/ 390339 h 390339"/>
                <a:gd name="connsiteX19" fmla="*/ 0 w 1561719"/>
                <a:gd name="connsiteY19" fmla="*/ 350569 h 390339"/>
                <a:gd name="connsiteX20" fmla="*/ 51467 w 1561719"/>
                <a:gd name="connsiteY20" fmla="*/ 308460 h 390339"/>
                <a:gd name="connsiteX21" fmla="*/ 240958 w 1561719"/>
                <a:gd name="connsiteY21" fmla="*/ 278048 h 390339"/>
                <a:gd name="connsiteX22" fmla="*/ 704159 w 1561719"/>
                <a:gd name="connsiteY22" fmla="*/ 217224 h 390339"/>
                <a:gd name="connsiteX0" fmla="*/ 704159 w 1561864"/>
                <a:gd name="connsiteY0" fmla="*/ 221134 h 394249"/>
                <a:gd name="connsiteX1" fmla="*/ 772002 w 1561864"/>
                <a:gd name="connsiteY1" fmla="*/ 136915 h 394249"/>
                <a:gd name="connsiteX2" fmla="*/ 1512419 w 1561864"/>
                <a:gd name="connsiteY2" fmla="*/ 19817 h 394249"/>
                <a:gd name="connsiteX3" fmla="*/ 1560380 w 1561864"/>
                <a:gd name="connsiteY3" fmla="*/ 132236 h 394249"/>
                <a:gd name="connsiteX4" fmla="*/ 1520610 w 1561864"/>
                <a:gd name="connsiteY4" fmla="*/ 183703 h 394249"/>
                <a:gd name="connsiteX5" fmla="*/ 1211809 w 1561864"/>
                <a:gd name="connsiteY5" fmla="*/ 249206 h 394249"/>
                <a:gd name="connsiteX6" fmla="*/ 1169700 w 1561864"/>
                <a:gd name="connsiteY6" fmla="*/ 235170 h 394249"/>
                <a:gd name="connsiteX7" fmla="*/ 1136948 w 1561864"/>
                <a:gd name="connsiteY7" fmla="*/ 225812 h 394249"/>
                <a:gd name="connsiteX8" fmla="*/ 1026997 w 1561864"/>
                <a:gd name="connsiteY8" fmla="*/ 263243 h 394249"/>
                <a:gd name="connsiteX9" fmla="*/ 949796 w 1561864"/>
                <a:gd name="connsiteY9" fmla="*/ 293655 h 394249"/>
                <a:gd name="connsiteX10" fmla="*/ 900669 w 1561864"/>
                <a:gd name="connsiteY10" fmla="*/ 295994 h 394249"/>
                <a:gd name="connsiteX11" fmla="*/ 872596 w 1561864"/>
                <a:gd name="connsiteY11" fmla="*/ 298334 h 394249"/>
                <a:gd name="connsiteX12" fmla="*/ 837505 w 1561864"/>
                <a:gd name="connsiteY12" fmla="*/ 295994 h 394249"/>
                <a:gd name="connsiteX13" fmla="*/ 776681 w 1561864"/>
                <a:gd name="connsiteY13" fmla="*/ 298334 h 394249"/>
                <a:gd name="connsiteX14" fmla="*/ 715856 w 1561864"/>
                <a:gd name="connsiteY14" fmla="*/ 310031 h 394249"/>
                <a:gd name="connsiteX15" fmla="*/ 638656 w 1561864"/>
                <a:gd name="connsiteY15" fmla="*/ 321728 h 394249"/>
                <a:gd name="connsiteX16" fmla="*/ 591868 w 1561864"/>
                <a:gd name="connsiteY16" fmla="*/ 338104 h 394249"/>
                <a:gd name="connsiteX17" fmla="*/ 173116 w 1561864"/>
                <a:gd name="connsiteY17" fmla="*/ 382552 h 394249"/>
                <a:gd name="connsiteX18" fmla="*/ 63164 w 1561864"/>
                <a:gd name="connsiteY18" fmla="*/ 394249 h 394249"/>
                <a:gd name="connsiteX19" fmla="*/ 0 w 1561864"/>
                <a:gd name="connsiteY19" fmla="*/ 354479 h 394249"/>
                <a:gd name="connsiteX20" fmla="*/ 51467 w 1561864"/>
                <a:gd name="connsiteY20" fmla="*/ 312370 h 394249"/>
                <a:gd name="connsiteX21" fmla="*/ 240958 w 1561864"/>
                <a:gd name="connsiteY21" fmla="*/ 281958 h 394249"/>
                <a:gd name="connsiteX22" fmla="*/ 704159 w 1561864"/>
                <a:gd name="connsiteY22" fmla="*/ 221134 h 394249"/>
                <a:gd name="connsiteX0" fmla="*/ 704159 w 1561111"/>
                <a:gd name="connsiteY0" fmla="*/ 201952 h 375067"/>
                <a:gd name="connsiteX1" fmla="*/ 772002 w 1561111"/>
                <a:gd name="connsiteY1" fmla="*/ 117733 h 375067"/>
                <a:gd name="connsiteX2" fmla="*/ 1512419 w 1561111"/>
                <a:gd name="connsiteY2" fmla="*/ 635 h 375067"/>
                <a:gd name="connsiteX3" fmla="*/ 1560380 w 1561111"/>
                <a:gd name="connsiteY3" fmla="*/ 113054 h 375067"/>
                <a:gd name="connsiteX4" fmla="*/ 1520610 w 1561111"/>
                <a:gd name="connsiteY4" fmla="*/ 164521 h 375067"/>
                <a:gd name="connsiteX5" fmla="*/ 1211809 w 1561111"/>
                <a:gd name="connsiteY5" fmla="*/ 230024 h 375067"/>
                <a:gd name="connsiteX6" fmla="*/ 1169700 w 1561111"/>
                <a:gd name="connsiteY6" fmla="*/ 215988 h 375067"/>
                <a:gd name="connsiteX7" fmla="*/ 1136948 w 1561111"/>
                <a:gd name="connsiteY7" fmla="*/ 206630 h 375067"/>
                <a:gd name="connsiteX8" fmla="*/ 1026997 w 1561111"/>
                <a:gd name="connsiteY8" fmla="*/ 244061 h 375067"/>
                <a:gd name="connsiteX9" fmla="*/ 949796 w 1561111"/>
                <a:gd name="connsiteY9" fmla="*/ 274473 h 375067"/>
                <a:gd name="connsiteX10" fmla="*/ 900669 w 1561111"/>
                <a:gd name="connsiteY10" fmla="*/ 276812 h 375067"/>
                <a:gd name="connsiteX11" fmla="*/ 872596 w 1561111"/>
                <a:gd name="connsiteY11" fmla="*/ 279152 h 375067"/>
                <a:gd name="connsiteX12" fmla="*/ 837505 w 1561111"/>
                <a:gd name="connsiteY12" fmla="*/ 276812 h 375067"/>
                <a:gd name="connsiteX13" fmla="*/ 776681 w 1561111"/>
                <a:gd name="connsiteY13" fmla="*/ 279152 h 375067"/>
                <a:gd name="connsiteX14" fmla="*/ 715856 w 1561111"/>
                <a:gd name="connsiteY14" fmla="*/ 290849 h 375067"/>
                <a:gd name="connsiteX15" fmla="*/ 638656 w 1561111"/>
                <a:gd name="connsiteY15" fmla="*/ 302546 h 375067"/>
                <a:gd name="connsiteX16" fmla="*/ 591868 w 1561111"/>
                <a:gd name="connsiteY16" fmla="*/ 318922 h 375067"/>
                <a:gd name="connsiteX17" fmla="*/ 173116 w 1561111"/>
                <a:gd name="connsiteY17" fmla="*/ 363370 h 375067"/>
                <a:gd name="connsiteX18" fmla="*/ 63164 w 1561111"/>
                <a:gd name="connsiteY18" fmla="*/ 375067 h 375067"/>
                <a:gd name="connsiteX19" fmla="*/ 0 w 1561111"/>
                <a:gd name="connsiteY19" fmla="*/ 335297 h 375067"/>
                <a:gd name="connsiteX20" fmla="*/ 51467 w 1561111"/>
                <a:gd name="connsiteY20" fmla="*/ 293188 h 375067"/>
                <a:gd name="connsiteX21" fmla="*/ 240958 w 1561111"/>
                <a:gd name="connsiteY21" fmla="*/ 262776 h 375067"/>
                <a:gd name="connsiteX22" fmla="*/ 704159 w 1561111"/>
                <a:gd name="connsiteY22" fmla="*/ 201952 h 375067"/>
                <a:gd name="connsiteX0" fmla="*/ 704159 w 1563254"/>
                <a:gd name="connsiteY0" fmla="*/ 172385 h 345500"/>
                <a:gd name="connsiteX1" fmla="*/ 772002 w 1563254"/>
                <a:gd name="connsiteY1" fmla="*/ 88166 h 345500"/>
                <a:gd name="connsiteX2" fmla="*/ 1559020 w 1563254"/>
                <a:gd name="connsiteY2" fmla="*/ 13786 h 345500"/>
                <a:gd name="connsiteX3" fmla="*/ 1560380 w 1563254"/>
                <a:gd name="connsiteY3" fmla="*/ 83487 h 345500"/>
                <a:gd name="connsiteX4" fmla="*/ 1520610 w 1563254"/>
                <a:gd name="connsiteY4" fmla="*/ 134954 h 345500"/>
                <a:gd name="connsiteX5" fmla="*/ 1211809 w 1563254"/>
                <a:gd name="connsiteY5" fmla="*/ 200457 h 345500"/>
                <a:gd name="connsiteX6" fmla="*/ 1169700 w 1563254"/>
                <a:gd name="connsiteY6" fmla="*/ 186421 h 345500"/>
                <a:gd name="connsiteX7" fmla="*/ 1136948 w 1563254"/>
                <a:gd name="connsiteY7" fmla="*/ 177063 h 345500"/>
                <a:gd name="connsiteX8" fmla="*/ 1026997 w 1563254"/>
                <a:gd name="connsiteY8" fmla="*/ 214494 h 345500"/>
                <a:gd name="connsiteX9" fmla="*/ 949796 w 1563254"/>
                <a:gd name="connsiteY9" fmla="*/ 244906 h 345500"/>
                <a:gd name="connsiteX10" fmla="*/ 900669 w 1563254"/>
                <a:gd name="connsiteY10" fmla="*/ 247245 h 345500"/>
                <a:gd name="connsiteX11" fmla="*/ 872596 w 1563254"/>
                <a:gd name="connsiteY11" fmla="*/ 249585 h 345500"/>
                <a:gd name="connsiteX12" fmla="*/ 837505 w 1563254"/>
                <a:gd name="connsiteY12" fmla="*/ 247245 h 345500"/>
                <a:gd name="connsiteX13" fmla="*/ 776681 w 1563254"/>
                <a:gd name="connsiteY13" fmla="*/ 249585 h 345500"/>
                <a:gd name="connsiteX14" fmla="*/ 715856 w 1563254"/>
                <a:gd name="connsiteY14" fmla="*/ 261282 h 345500"/>
                <a:gd name="connsiteX15" fmla="*/ 638656 w 1563254"/>
                <a:gd name="connsiteY15" fmla="*/ 272979 h 345500"/>
                <a:gd name="connsiteX16" fmla="*/ 591868 w 1563254"/>
                <a:gd name="connsiteY16" fmla="*/ 289355 h 345500"/>
                <a:gd name="connsiteX17" fmla="*/ 173116 w 1563254"/>
                <a:gd name="connsiteY17" fmla="*/ 333803 h 345500"/>
                <a:gd name="connsiteX18" fmla="*/ 63164 w 1563254"/>
                <a:gd name="connsiteY18" fmla="*/ 345500 h 345500"/>
                <a:gd name="connsiteX19" fmla="*/ 0 w 1563254"/>
                <a:gd name="connsiteY19" fmla="*/ 305730 h 345500"/>
                <a:gd name="connsiteX20" fmla="*/ 51467 w 1563254"/>
                <a:gd name="connsiteY20" fmla="*/ 263621 h 345500"/>
                <a:gd name="connsiteX21" fmla="*/ 240958 w 1563254"/>
                <a:gd name="connsiteY21" fmla="*/ 233209 h 345500"/>
                <a:gd name="connsiteX22" fmla="*/ 704159 w 1563254"/>
                <a:gd name="connsiteY22" fmla="*/ 172385 h 345500"/>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05076 w 1563254"/>
                <a:gd name="connsiteY4" fmla="*/ 165978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608004"/>
                <a:gd name="connsiteY0" fmla="*/ 98554 h 337689"/>
                <a:gd name="connsiteX1" fmla="*/ 830254 w 1608004"/>
                <a:gd name="connsiteY1" fmla="*/ 99773 h 337689"/>
                <a:gd name="connsiteX2" fmla="*/ 1559020 w 1608004"/>
                <a:gd name="connsiteY2" fmla="*/ 5975 h 337689"/>
                <a:gd name="connsiteX3" fmla="*/ 1505076 w 1608004"/>
                <a:gd name="connsiteY3" fmla="*/ 165978 h 337689"/>
                <a:gd name="connsiteX4" fmla="*/ 1211809 w 1608004"/>
                <a:gd name="connsiteY4" fmla="*/ 192646 h 337689"/>
                <a:gd name="connsiteX5" fmla="*/ 1169700 w 1608004"/>
                <a:gd name="connsiteY5" fmla="*/ 178610 h 337689"/>
                <a:gd name="connsiteX6" fmla="*/ 1136948 w 1608004"/>
                <a:gd name="connsiteY6" fmla="*/ 169252 h 337689"/>
                <a:gd name="connsiteX7" fmla="*/ 1026997 w 1608004"/>
                <a:gd name="connsiteY7" fmla="*/ 206683 h 337689"/>
                <a:gd name="connsiteX8" fmla="*/ 949796 w 1608004"/>
                <a:gd name="connsiteY8" fmla="*/ 237095 h 337689"/>
                <a:gd name="connsiteX9" fmla="*/ 900669 w 1608004"/>
                <a:gd name="connsiteY9" fmla="*/ 239434 h 337689"/>
                <a:gd name="connsiteX10" fmla="*/ 872596 w 1608004"/>
                <a:gd name="connsiteY10" fmla="*/ 241774 h 337689"/>
                <a:gd name="connsiteX11" fmla="*/ 837505 w 1608004"/>
                <a:gd name="connsiteY11" fmla="*/ 239434 h 337689"/>
                <a:gd name="connsiteX12" fmla="*/ 776681 w 1608004"/>
                <a:gd name="connsiteY12" fmla="*/ 241774 h 337689"/>
                <a:gd name="connsiteX13" fmla="*/ 715856 w 1608004"/>
                <a:gd name="connsiteY13" fmla="*/ 253471 h 337689"/>
                <a:gd name="connsiteX14" fmla="*/ 638656 w 1608004"/>
                <a:gd name="connsiteY14" fmla="*/ 265168 h 337689"/>
                <a:gd name="connsiteX15" fmla="*/ 591868 w 1608004"/>
                <a:gd name="connsiteY15" fmla="*/ 281544 h 337689"/>
                <a:gd name="connsiteX16" fmla="*/ 173116 w 1608004"/>
                <a:gd name="connsiteY16" fmla="*/ 325992 h 337689"/>
                <a:gd name="connsiteX17" fmla="*/ 63164 w 1608004"/>
                <a:gd name="connsiteY17" fmla="*/ 337689 h 337689"/>
                <a:gd name="connsiteX18" fmla="*/ 0 w 1608004"/>
                <a:gd name="connsiteY18" fmla="*/ 297919 h 337689"/>
                <a:gd name="connsiteX19" fmla="*/ 51467 w 1608004"/>
                <a:gd name="connsiteY19" fmla="*/ 255810 h 337689"/>
                <a:gd name="connsiteX20" fmla="*/ 240958 w 1608004"/>
                <a:gd name="connsiteY20" fmla="*/ 225398 h 337689"/>
                <a:gd name="connsiteX21" fmla="*/ 731342 w 1608004"/>
                <a:gd name="connsiteY21" fmla="*/ 98554 h 337689"/>
                <a:gd name="connsiteX0" fmla="*/ 731342 w 1559019"/>
                <a:gd name="connsiteY0" fmla="*/ 98554 h 337689"/>
                <a:gd name="connsiteX1" fmla="*/ 830254 w 1559019"/>
                <a:gd name="connsiteY1" fmla="*/ 99773 h 337689"/>
                <a:gd name="connsiteX2" fmla="*/ 1559020 w 1559019"/>
                <a:gd name="connsiteY2" fmla="*/ 5975 h 337689"/>
                <a:gd name="connsiteX3" fmla="*/ 1505076 w 1559019"/>
                <a:gd name="connsiteY3" fmla="*/ 165978 h 337689"/>
                <a:gd name="connsiteX4" fmla="*/ 1211809 w 1559019"/>
                <a:gd name="connsiteY4" fmla="*/ 192646 h 337689"/>
                <a:gd name="connsiteX5" fmla="*/ 1169700 w 1559019"/>
                <a:gd name="connsiteY5" fmla="*/ 178610 h 337689"/>
                <a:gd name="connsiteX6" fmla="*/ 1136948 w 1559019"/>
                <a:gd name="connsiteY6" fmla="*/ 169252 h 337689"/>
                <a:gd name="connsiteX7" fmla="*/ 1026997 w 1559019"/>
                <a:gd name="connsiteY7" fmla="*/ 206683 h 337689"/>
                <a:gd name="connsiteX8" fmla="*/ 949796 w 1559019"/>
                <a:gd name="connsiteY8" fmla="*/ 237095 h 337689"/>
                <a:gd name="connsiteX9" fmla="*/ 900669 w 1559019"/>
                <a:gd name="connsiteY9" fmla="*/ 239434 h 337689"/>
                <a:gd name="connsiteX10" fmla="*/ 872596 w 1559019"/>
                <a:gd name="connsiteY10" fmla="*/ 241774 h 337689"/>
                <a:gd name="connsiteX11" fmla="*/ 837505 w 1559019"/>
                <a:gd name="connsiteY11" fmla="*/ 239434 h 337689"/>
                <a:gd name="connsiteX12" fmla="*/ 776681 w 1559019"/>
                <a:gd name="connsiteY12" fmla="*/ 241774 h 337689"/>
                <a:gd name="connsiteX13" fmla="*/ 715856 w 1559019"/>
                <a:gd name="connsiteY13" fmla="*/ 253471 h 337689"/>
                <a:gd name="connsiteX14" fmla="*/ 638656 w 1559019"/>
                <a:gd name="connsiteY14" fmla="*/ 265168 h 337689"/>
                <a:gd name="connsiteX15" fmla="*/ 591868 w 1559019"/>
                <a:gd name="connsiteY15" fmla="*/ 281544 h 337689"/>
                <a:gd name="connsiteX16" fmla="*/ 173116 w 1559019"/>
                <a:gd name="connsiteY16" fmla="*/ 325992 h 337689"/>
                <a:gd name="connsiteX17" fmla="*/ 63164 w 1559019"/>
                <a:gd name="connsiteY17" fmla="*/ 337689 h 337689"/>
                <a:gd name="connsiteX18" fmla="*/ 0 w 1559019"/>
                <a:gd name="connsiteY18" fmla="*/ 297919 h 337689"/>
                <a:gd name="connsiteX19" fmla="*/ 51467 w 1559019"/>
                <a:gd name="connsiteY19" fmla="*/ 255810 h 337689"/>
                <a:gd name="connsiteX20" fmla="*/ 240958 w 1559019"/>
                <a:gd name="connsiteY20" fmla="*/ 225398 h 337689"/>
                <a:gd name="connsiteX21" fmla="*/ 731342 w 1559019"/>
                <a:gd name="connsiteY21" fmla="*/ 98554 h 337689"/>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51104 h 290239"/>
                <a:gd name="connsiteX1" fmla="*/ 865206 w 1525495"/>
                <a:gd name="connsiteY1" fmla="*/ 75625 h 290239"/>
                <a:gd name="connsiteX2" fmla="*/ 1524069 w 1525495"/>
                <a:gd name="connsiteY2" fmla="*/ 28427 h 290239"/>
                <a:gd name="connsiteX3" fmla="*/ 1505076 w 1525495"/>
                <a:gd name="connsiteY3" fmla="*/ 118528 h 290239"/>
                <a:gd name="connsiteX4" fmla="*/ 1211809 w 1525495"/>
                <a:gd name="connsiteY4" fmla="*/ 145196 h 290239"/>
                <a:gd name="connsiteX5" fmla="*/ 1169700 w 1525495"/>
                <a:gd name="connsiteY5" fmla="*/ 131160 h 290239"/>
                <a:gd name="connsiteX6" fmla="*/ 1136948 w 1525495"/>
                <a:gd name="connsiteY6" fmla="*/ 121802 h 290239"/>
                <a:gd name="connsiteX7" fmla="*/ 1026997 w 1525495"/>
                <a:gd name="connsiteY7" fmla="*/ 159233 h 290239"/>
                <a:gd name="connsiteX8" fmla="*/ 949796 w 1525495"/>
                <a:gd name="connsiteY8" fmla="*/ 189645 h 290239"/>
                <a:gd name="connsiteX9" fmla="*/ 900669 w 1525495"/>
                <a:gd name="connsiteY9" fmla="*/ 191984 h 290239"/>
                <a:gd name="connsiteX10" fmla="*/ 872596 w 1525495"/>
                <a:gd name="connsiteY10" fmla="*/ 194324 h 290239"/>
                <a:gd name="connsiteX11" fmla="*/ 837505 w 1525495"/>
                <a:gd name="connsiteY11" fmla="*/ 191984 h 290239"/>
                <a:gd name="connsiteX12" fmla="*/ 776681 w 1525495"/>
                <a:gd name="connsiteY12" fmla="*/ 194324 h 290239"/>
                <a:gd name="connsiteX13" fmla="*/ 715856 w 1525495"/>
                <a:gd name="connsiteY13" fmla="*/ 206021 h 290239"/>
                <a:gd name="connsiteX14" fmla="*/ 638656 w 1525495"/>
                <a:gd name="connsiteY14" fmla="*/ 217718 h 290239"/>
                <a:gd name="connsiteX15" fmla="*/ 591868 w 1525495"/>
                <a:gd name="connsiteY15" fmla="*/ 234094 h 290239"/>
                <a:gd name="connsiteX16" fmla="*/ 173116 w 1525495"/>
                <a:gd name="connsiteY16" fmla="*/ 278542 h 290239"/>
                <a:gd name="connsiteX17" fmla="*/ 63164 w 1525495"/>
                <a:gd name="connsiteY17" fmla="*/ 290239 h 290239"/>
                <a:gd name="connsiteX18" fmla="*/ 0 w 1525495"/>
                <a:gd name="connsiteY18" fmla="*/ 250469 h 290239"/>
                <a:gd name="connsiteX19" fmla="*/ 51467 w 1525495"/>
                <a:gd name="connsiteY19" fmla="*/ 208360 h 290239"/>
                <a:gd name="connsiteX20" fmla="*/ 240958 w 1525495"/>
                <a:gd name="connsiteY20" fmla="*/ 177948 h 290239"/>
                <a:gd name="connsiteX21" fmla="*/ 731342 w 1525495"/>
                <a:gd name="connsiteY21" fmla="*/ 51104 h 290239"/>
                <a:gd name="connsiteX0" fmla="*/ 731342 w 1525495"/>
                <a:gd name="connsiteY0" fmla="*/ 35413 h 274548"/>
                <a:gd name="connsiteX1" fmla="*/ 865206 w 1525495"/>
                <a:gd name="connsiteY1" fmla="*/ 59934 h 274548"/>
                <a:gd name="connsiteX2" fmla="*/ 1524069 w 1525495"/>
                <a:gd name="connsiteY2" fmla="*/ 12736 h 274548"/>
                <a:gd name="connsiteX3" fmla="*/ 1505076 w 1525495"/>
                <a:gd name="connsiteY3" fmla="*/ 102837 h 274548"/>
                <a:gd name="connsiteX4" fmla="*/ 1211809 w 1525495"/>
                <a:gd name="connsiteY4" fmla="*/ 129505 h 274548"/>
                <a:gd name="connsiteX5" fmla="*/ 1169700 w 1525495"/>
                <a:gd name="connsiteY5" fmla="*/ 115469 h 274548"/>
                <a:gd name="connsiteX6" fmla="*/ 1136948 w 1525495"/>
                <a:gd name="connsiteY6" fmla="*/ 106111 h 274548"/>
                <a:gd name="connsiteX7" fmla="*/ 1026997 w 1525495"/>
                <a:gd name="connsiteY7" fmla="*/ 143542 h 274548"/>
                <a:gd name="connsiteX8" fmla="*/ 949796 w 1525495"/>
                <a:gd name="connsiteY8" fmla="*/ 173954 h 274548"/>
                <a:gd name="connsiteX9" fmla="*/ 900669 w 1525495"/>
                <a:gd name="connsiteY9" fmla="*/ 176293 h 274548"/>
                <a:gd name="connsiteX10" fmla="*/ 872596 w 1525495"/>
                <a:gd name="connsiteY10" fmla="*/ 178633 h 274548"/>
                <a:gd name="connsiteX11" fmla="*/ 837505 w 1525495"/>
                <a:gd name="connsiteY11" fmla="*/ 176293 h 274548"/>
                <a:gd name="connsiteX12" fmla="*/ 776681 w 1525495"/>
                <a:gd name="connsiteY12" fmla="*/ 178633 h 274548"/>
                <a:gd name="connsiteX13" fmla="*/ 715856 w 1525495"/>
                <a:gd name="connsiteY13" fmla="*/ 190330 h 274548"/>
                <a:gd name="connsiteX14" fmla="*/ 638656 w 1525495"/>
                <a:gd name="connsiteY14" fmla="*/ 202027 h 274548"/>
                <a:gd name="connsiteX15" fmla="*/ 591868 w 1525495"/>
                <a:gd name="connsiteY15" fmla="*/ 218403 h 274548"/>
                <a:gd name="connsiteX16" fmla="*/ 173116 w 1525495"/>
                <a:gd name="connsiteY16" fmla="*/ 262851 h 274548"/>
                <a:gd name="connsiteX17" fmla="*/ 63164 w 1525495"/>
                <a:gd name="connsiteY17" fmla="*/ 274548 h 274548"/>
                <a:gd name="connsiteX18" fmla="*/ 0 w 1525495"/>
                <a:gd name="connsiteY18" fmla="*/ 234778 h 274548"/>
                <a:gd name="connsiteX19" fmla="*/ 51467 w 1525495"/>
                <a:gd name="connsiteY19" fmla="*/ 192669 h 274548"/>
                <a:gd name="connsiteX20" fmla="*/ 240958 w 1525495"/>
                <a:gd name="connsiteY20" fmla="*/ 162257 h 274548"/>
                <a:gd name="connsiteX21" fmla="*/ 731342 w 1525495"/>
                <a:gd name="connsiteY21" fmla="*/ 35413 h 274548"/>
                <a:gd name="connsiteX0" fmla="*/ 731342 w 1525495"/>
                <a:gd name="connsiteY0" fmla="*/ 25795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31342 w 1525495"/>
                <a:gd name="connsiteY21" fmla="*/ 25795 h 264930"/>
                <a:gd name="connsiteX0" fmla="*/ 711925 w 1525495"/>
                <a:gd name="connsiteY0" fmla="*/ 56863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11925 w 1525495"/>
                <a:gd name="connsiteY21" fmla="*/ 56863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1531 w 1526168"/>
                <a:gd name="connsiteY0" fmla="*/ 60746 h 264930"/>
                <a:gd name="connsiteX1" fmla="*/ 861996 w 1526168"/>
                <a:gd name="connsiteY1" fmla="*/ 73617 h 264930"/>
                <a:gd name="connsiteX2" fmla="*/ 1524742 w 1526168"/>
                <a:gd name="connsiteY2" fmla="*/ 3118 h 264930"/>
                <a:gd name="connsiteX3" fmla="*/ 1505749 w 1526168"/>
                <a:gd name="connsiteY3" fmla="*/ 93219 h 264930"/>
                <a:gd name="connsiteX4" fmla="*/ 1212482 w 1526168"/>
                <a:gd name="connsiteY4" fmla="*/ 119887 h 264930"/>
                <a:gd name="connsiteX5" fmla="*/ 1170373 w 1526168"/>
                <a:gd name="connsiteY5" fmla="*/ 105851 h 264930"/>
                <a:gd name="connsiteX6" fmla="*/ 1137621 w 1526168"/>
                <a:gd name="connsiteY6" fmla="*/ 96493 h 264930"/>
                <a:gd name="connsiteX7" fmla="*/ 1027670 w 1526168"/>
                <a:gd name="connsiteY7" fmla="*/ 133924 h 264930"/>
                <a:gd name="connsiteX8" fmla="*/ 950469 w 1526168"/>
                <a:gd name="connsiteY8" fmla="*/ 164336 h 264930"/>
                <a:gd name="connsiteX9" fmla="*/ 901342 w 1526168"/>
                <a:gd name="connsiteY9" fmla="*/ 166675 h 264930"/>
                <a:gd name="connsiteX10" fmla="*/ 873269 w 1526168"/>
                <a:gd name="connsiteY10" fmla="*/ 169015 h 264930"/>
                <a:gd name="connsiteX11" fmla="*/ 838178 w 1526168"/>
                <a:gd name="connsiteY11" fmla="*/ 166675 h 264930"/>
                <a:gd name="connsiteX12" fmla="*/ 777354 w 1526168"/>
                <a:gd name="connsiteY12" fmla="*/ 169015 h 264930"/>
                <a:gd name="connsiteX13" fmla="*/ 716529 w 1526168"/>
                <a:gd name="connsiteY13" fmla="*/ 180712 h 264930"/>
                <a:gd name="connsiteX14" fmla="*/ 639329 w 1526168"/>
                <a:gd name="connsiteY14" fmla="*/ 192409 h 264930"/>
                <a:gd name="connsiteX15" fmla="*/ 592541 w 1526168"/>
                <a:gd name="connsiteY15" fmla="*/ 208785 h 264930"/>
                <a:gd name="connsiteX16" fmla="*/ 173789 w 1526168"/>
                <a:gd name="connsiteY16" fmla="*/ 253233 h 264930"/>
                <a:gd name="connsiteX17" fmla="*/ 63837 w 1526168"/>
                <a:gd name="connsiteY17" fmla="*/ 264930 h 264930"/>
                <a:gd name="connsiteX18" fmla="*/ 673 w 1526168"/>
                <a:gd name="connsiteY18" fmla="*/ 225160 h 264930"/>
                <a:gd name="connsiteX19" fmla="*/ 52140 w 1526168"/>
                <a:gd name="connsiteY19" fmla="*/ 183051 h 264930"/>
                <a:gd name="connsiteX20" fmla="*/ 241631 w 1526168"/>
                <a:gd name="connsiteY20" fmla="*/ 152639 h 264930"/>
                <a:gd name="connsiteX21" fmla="*/ 681531 w 1526168"/>
                <a:gd name="connsiteY21" fmla="*/ 60746 h 264930"/>
                <a:gd name="connsiteX0" fmla="*/ 681531 w 1526168"/>
                <a:gd name="connsiteY0" fmla="*/ 60746 h 268807"/>
                <a:gd name="connsiteX1" fmla="*/ 861996 w 1526168"/>
                <a:gd name="connsiteY1" fmla="*/ 73617 h 268807"/>
                <a:gd name="connsiteX2" fmla="*/ 1524742 w 1526168"/>
                <a:gd name="connsiteY2" fmla="*/ 3118 h 268807"/>
                <a:gd name="connsiteX3" fmla="*/ 1505749 w 1526168"/>
                <a:gd name="connsiteY3" fmla="*/ 93219 h 268807"/>
                <a:gd name="connsiteX4" fmla="*/ 1212482 w 1526168"/>
                <a:gd name="connsiteY4" fmla="*/ 119887 h 268807"/>
                <a:gd name="connsiteX5" fmla="*/ 1170373 w 1526168"/>
                <a:gd name="connsiteY5" fmla="*/ 105851 h 268807"/>
                <a:gd name="connsiteX6" fmla="*/ 1137621 w 1526168"/>
                <a:gd name="connsiteY6" fmla="*/ 96493 h 268807"/>
                <a:gd name="connsiteX7" fmla="*/ 1027670 w 1526168"/>
                <a:gd name="connsiteY7" fmla="*/ 133924 h 268807"/>
                <a:gd name="connsiteX8" fmla="*/ 950469 w 1526168"/>
                <a:gd name="connsiteY8" fmla="*/ 164336 h 268807"/>
                <a:gd name="connsiteX9" fmla="*/ 901342 w 1526168"/>
                <a:gd name="connsiteY9" fmla="*/ 166675 h 268807"/>
                <a:gd name="connsiteX10" fmla="*/ 873269 w 1526168"/>
                <a:gd name="connsiteY10" fmla="*/ 169015 h 268807"/>
                <a:gd name="connsiteX11" fmla="*/ 838178 w 1526168"/>
                <a:gd name="connsiteY11" fmla="*/ 166675 h 268807"/>
                <a:gd name="connsiteX12" fmla="*/ 777354 w 1526168"/>
                <a:gd name="connsiteY12" fmla="*/ 169015 h 268807"/>
                <a:gd name="connsiteX13" fmla="*/ 716529 w 1526168"/>
                <a:gd name="connsiteY13" fmla="*/ 180712 h 268807"/>
                <a:gd name="connsiteX14" fmla="*/ 639329 w 1526168"/>
                <a:gd name="connsiteY14" fmla="*/ 192409 h 268807"/>
                <a:gd name="connsiteX15" fmla="*/ 592541 w 1526168"/>
                <a:gd name="connsiteY15" fmla="*/ 208785 h 268807"/>
                <a:gd name="connsiteX16" fmla="*/ 173789 w 1526168"/>
                <a:gd name="connsiteY16" fmla="*/ 253233 h 268807"/>
                <a:gd name="connsiteX17" fmla="*/ 63837 w 1526168"/>
                <a:gd name="connsiteY17" fmla="*/ 264930 h 268807"/>
                <a:gd name="connsiteX18" fmla="*/ 673 w 1526168"/>
                <a:gd name="connsiteY18" fmla="*/ 225160 h 268807"/>
                <a:gd name="connsiteX19" fmla="*/ 52140 w 1526168"/>
                <a:gd name="connsiteY19" fmla="*/ 183051 h 268807"/>
                <a:gd name="connsiteX20" fmla="*/ 241631 w 1526168"/>
                <a:gd name="connsiteY20" fmla="*/ 152639 h 268807"/>
                <a:gd name="connsiteX21" fmla="*/ 681531 w 1526168"/>
                <a:gd name="connsiteY21" fmla="*/ 60746 h 268807"/>
                <a:gd name="connsiteX0" fmla="*/ 657421 w 1502058"/>
                <a:gd name="connsiteY0" fmla="*/ 60746 h 266047"/>
                <a:gd name="connsiteX1" fmla="*/ 837886 w 1502058"/>
                <a:gd name="connsiteY1" fmla="*/ 73617 h 266047"/>
                <a:gd name="connsiteX2" fmla="*/ 1500632 w 1502058"/>
                <a:gd name="connsiteY2" fmla="*/ 3118 h 266047"/>
                <a:gd name="connsiteX3" fmla="*/ 1481639 w 1502058"/>
                <a:gd name="connsiteY3" fmla="*/ 93219 h 266047"/>
                <a:gd name="connsiteX4" fmla="*/ 1188372 w 1502058"/>
                <a:gd name="connsiteY4" fmla="*/ 119887 h 266047"/>
                <a:gd name="connsiteX5" fmla="*/ 1146263 w 1502058"/>
                <a:gd name="connsiteY5" fmla="*/ 105851 h 266047"/>
                <a:gd name="connsiteX6" fmla="*/ 1113511 w 1502058"/>
                <a:gd name="connsiteY6" fmla="*/ 96493 h 266047"/>
                <a:gd name="connsiteX7" fmla="*/ 1003560 w 1502058"/>
                <a:gd name="connsiteY7" fmla="*/ 133924 h 266047"/>
                <a:gd name="connsiteX8" fmla="*/ 926359 w 1502058"/>
                <a:gd name="connsiteY8" fmla="*/ 164336 h 266047"/>
                <a:gd name="connsiteX9" fmla="*/ 877232 w 1502058"/>
                <a:gd name="connsiteY9" fmla="*/ 166675 h 266047"/>
                <a:gd name="connsiteX10" fmla="*/ 849159 w 1502058"/>
                <a:gd name="connsiteY10" fmla="*/ 169015 h 266047"/>
                <a:gd name="connsiteX11" fmla="*/ 814068 w 1502058"/>
                <a:gd name="connsiteY11" fmla="*/ 166675 h 266047"/>
                <a:gd name="connsiteX12" fmla="*/ 753244 w 1502058"/>
                <a:gd name="connsiteY12" fmla="*/ 169015 h 266047"/>
                <a:gd name="connsiteX13" fmla="*/ 692419 w 1502058"/>
                <a:gd name="connsiteY13" fmla="*/ 180712 h 266047"/>
                <a:gd name="connsiteX14" fmla="*/ 615219 w 1502058"/>
                <a:gd name="connsiteY14" fmla="*/ 192409 h 266047"/>
                <a:gd name="connsiteX15" fmla="*/ 568431 w 1502058"/>
                <a:gd name="connsiteY15" fmla="*/ 208785 h 266047"/>
                <a:gd name="connsiteX16" fmla="*/ 149679 w 1502058"/>
                <a:gd name="connsiteY16" fmla="*/ 253233 h 266047"/>
                <a:gd name="connsiteX17" fmla="*/ 39727 w 1502058"/>
                <a:gd name="connsiteY17" fmla="*/ 264930 h 266047"/>
                <a:gd name="connsiteX18" fmla="*/ 1968 w 1502058"/>
                <a:gd name="connsiteY18" fmla="*/ 221983 h 266047"/>
                <a:gd name="connsiteX19" fmla="*/ 28030 w 1502058"/>
                <a:gd name="connsiteY19" fmla="*/ 183051 h 266047"/>
                <a:gd name="connsiteX20" fmla="*/ 217521 w 1502058"/>
                <a:gd name="connsiteY20" fmla="*/ 152639 h 266047"/>
                <a:gd name="connsiteX21" fmla="*/ 657421 w 1502058"/>
                <a:gd name="connsiteY21" fmla="*/ 60746 h 266047"/>
                <a:gd name="connsiteX0" fmla="*/ 644089 w 1488726"/>
                <a:gd name="connsiteY0" fmla="*/ 60746 h 268443"/>
                <a:gd name="connsiteX1" fmla="*/ 824554 w 1488726"/>
                <a:gd name="connsiteY1" fmla="*/ 73617 h 268443"/>
                <a:gd name="connsiteX2" fmla="*/ 1487300 w 1488726"/>
                <a:gd name="connsiteY2" fmla="*/ 3118 h 268443"/>
                <a:gd name="connsiteX3" fmla="*/ 1468307 w 1488726"/>
                <a:gd name="connsiteY3" fmla="*/ 93219 h 268443"/>
                <a:gd name="connsiteX4" fmla="*/ 1175040 w 1488726"/>
                <a:gd name="connsiteY4" fmla="*/ 119887 h 268443"/>
                <a:gd name="connsiteX5" fmla="*/ 1132931 w 1488726"/>
                <a:gd name="connsiteY5" fmla="*/ 105851 h 268443"/>
                <a:gd name="connsiteX6" fmla="*/ 1100179 w 1488726"/>
                <a:gd name="connsiteY6" fmla="*/ 96493 h 268443"/>
                <a:gd name="connsiteX7" fmla="*/ 990228 w 1488726"/>
                <a:gd name="connsiteY7" fmla="*/ 133924 h 268443"/>
                <a:gd name="connsiteX8" fmla="*/ 913027 w 1488726"/>
                <a:gd name="connsiteY8" fmla="*/ 164336 h 268443"/>
                <a:gd name="connsiteX9" fmla="*/ 863900 w 1488726"/>
                <a:gd name="connsiteY9" fmla="*/ 166675 h 268443"/>
                <a:gd name="connsiteX10" fmla="*/ 835827 w 1488726"/>
                <a:gd name="connsiteY10" fmla="*/ 169015 h 268443"/>
                <a:gd name="connsiteX11" fmla="*/ 800736 w 1488726"/>
                <a:gd name="connsiteY11" fmla="*/ 166675 h 268443"/>
                <a:gd name="connsiteX12" fmla="*/ 739912 w 1488726"/>
                <a:gd name="connsiteY12" fmla="*/ 169015 h 268443"/>
                <a:gd name="connsiteX13" fmla="*/ 679087 w 1488726"/>
                <a:gd name="connsiteY13" fmla="*/ 180712 h 268443"/>
                <a:gd name="connsiteX14" fmla="*/ 601887 w 1488726"/>
                <a:gd name="connsiteY14" fmla="*/ 192409 h 268443"/>
                <a:gd name="connsiteX15" fmla="*/ 555099 w 1488726"/>
                <a:gd name="connsiteY15" fmla="*/ 208785 h 268443"/>
                <a:gd name="connsiteX16" fmla="*/ 136347 w 1488726"/>
                <a:gd name="connsiteY16" fmla="*/ 253233 h 268443"/>
                <a:gd name="connsiteX17" fmla="*/ 26395 w 1488726"/>
                <a:gd name="connsiteY17" fmla="*/ 264930 h 268443"/>
                <a:gd name="connsiteX18" fmla="*/ 14698 w 1488726"/>
                <a:gd name="connsiteY18" fmla="*/ 183051 h 268443"/>
                <a:gd name="connsiteX19" fmla="*/ 204189 w 1488726"/>
                <a:gd name="connsiteY19" fmla="*/ 152639 h 268443"/>
                <a:gd name="connsiteX20" fmla="*/ 644089 w 1488726"/>
                <a:gd name="connsiteY20" fmla="*/ 60746 h 268443"/>
                <a:gd name="connsiteX0" fmla="*/ 629390 w 1474027"/>
                <a:gd name="connsiteY0" fmla="*/ 60746 h 268444"/>
                <a:gd name="connsiteX1" fmla="*/ 809855 w 1474027"/>
                <a:gd name="connsiteY1" fmla="*/ 73617 h 268444"/>
                <a:gd name="connsiteX2" fmla="*/ 1472601 w 1474027"/>
                <a:gd name="connsiteY2" fmla="*/ 3118 h 268444"/>
                <a:gd name="connsiteX3" fmla="*/ 1453608 w 1474027"/>
                <a:gd name="connsiteY3" fmla="*/ 93219 h 268444"/>
                <a:gd name="connsiteX4" fmla="*/ 1160341 w 1474027"/>
                <a:gd name="connsiteY4" fmla="*/ 119887 h 268444"/>
                <a:gd name="connsiteX5" fmla="*/ 1118232 w 1474027"/>
                <a:gd name="connsiteY5" fmla="*/ 105851 h 268444"/>
                <a:gd name="connsiteX6" fmla="*/ 1085480 w 1474027"/>
                <a:gd name="connsiteY6" fmla="*/ 96493 h 268444"/>
                <a:gd name="connsiteX7" fmla="*/ 975529 w 1474027"/>
                <a:gd name="connsiteY7" fmla="*/ 133924 h 268444"/>
                <a:gd name="connsiteX8" fmla="*/ 898328 w 1474027"/>
                <a:gd name="connsiteY8" fmla="*/ 164336 h 268444"/>
                <a:gd name="connsiteX9" fmla="*/ 849201 w 1474027"/>
                <a:gd name="connsiteY9" fmla="*/ 166675 h 268444"/>
                <a:gd name="connsiteX10" fmla="*/ 821128 w 1474027"/>
                <a:gd name="connsiteY10" fmla="*/ 169015 h 268444"/>
                <a:gd name="connsiteX11" fmla="*/ 786037 w 1474027"/>
                <a:gd name="connsiteY11" fmla="*/ 166675 h 268444"/>
                <a:gd name="connsiteX12" fmla="*/ 725213 w 1474027"/>
                <a:gd name="connsiteY12" fmla="*/ 169015 h 268444"/>
                <a:gd name="connsiteX13" fmla="*/ 664388 w 1474027"/>
                <a:gd name="connsiteY13" fmla="*/ 180712 h 268444"/>
                <a:gd name="connsiteX14" fmla="*/ 587188 w 1474027"/>
                <a:gd name="connsiteY14" fmla="*/ 192409 h 268444"/>
                <a:gd name="connsiteX15" fmla="*/ 540400 w 1474027"/>
                <a:gd name="connsiteY15" fmla="*/ 208785 h 268444"/>
                <a:gd name="connsiteX16" fmla="*/ 121648 w 1474027"/>
                <a:gd name="connsiteY16" fmla="*/ 253233 h 268444"/>
                <a:gd name="connsiteX17" fmla="*/ 11696 w 1474027"/>
                <a:gd name="connsiteY17" fmla="*/ 264930 h 268444"/>
                <a:gd name="connsiteX18" fmla="*/ -1 w 1474027"/>
                <a:gd name="connsiteY18" fmla="*/ 183051 h 268444"/>
                <a:gd name="connsiteX19" fmla="*/ 189490 w 1474027"/>
                <a:gd name="connsiteY19" fmla="*/ 152639 h 268444"/>
                <a:gd name="connsiteX20" fmla="*/ 629390 w 1474027"/>
                <a:gd name="connsiteY20" fmla="*/ 60746 h 268444"/>
                <a:gd name="connsiteX0" fmla="*/ 629391 w 1474028"/>
                <a:gd name="connsiteY0" fmla="*/ 60746 h 266300"/>
                <a:gd name="connsiteX1" fmla="*/ 809856 w 1474028"/>
                <a:gd name="connsiteY1" fmla="*/ 73617 h 266300"/>
                <a:gd name="connsiteX2" fmla="*/ 1472602 w 1474028"/>
                <a:gd name="connsiteY2" fmla="*/ 3118 h 266300"/>
                <a:gd name="connsiteX3" fmla="*/ 1453609 w 1474028"/>
                <a:gd name="connsiteY3" fmla="*/ 93219 h 266300"/>
                <a:gd name="connsiteX4" fmla="*/ 1160342 w 1474028"/>
                <a:gd name="connsiteY4" fmla="*/ 119887 h 266300"/>
                <a:gd name="connsiteX5" fmla="*/ 1118233 w 1474028"/>
                <a:gd name="connsiteY5" fmla="*/ 105851 h 266300"/>
                <a:gd name="connsiteX6" fmla="*/ 1085481 w 1474028"/>
                <a:gd name="connsiteY6" fmla="*/ 96493 h 266300"/>
                <a:gd name="connsiteX7" fmla="*/ 975530 w 1474028"/>
                <a:gd name="connsiteY7" fmla="*/ 133924 h 266300"/>
                <a:gd name="connsiteX8" fmla="*/ 898329 w 1474028"/>
                <a:gd name="connsiteY8" fmla="*/ 164336 h 266300"/>
                <a:gd name="connsiteX9" fmla="*/ 849202 w 1474028"/>
                <a:gd name="connsiteY9" fmla="*/ 166675 h 266300"/>
                <a:gd name="connsiteX10" fmla="*/ 821129 w 1474028"/>
                <a:gd name="connsiteY10" fmla="*/ 169015 h 266300"/>
                <a:gd name="connsiteX11" fmla="*/ 786038 w 1474028"/>
                <a:gd name="connsiteY11" fmla="*/ 166675 h 266300"/>
                <a:gd name="connsiteX12" fmla="*/ 725214 w 1474028"/>
                <a:gd name="connsiteY12" fmla="*/ 169015 h 266300"/>
                <a:gd name="connsiteX13" fmla="*/ 664389 w 1474028"/>
                <a:gd name="connsiteY13" fmla="*/ 180712 h 266300"/>
                <a:gd name="connsiteX14" fmla="*/ 587189 w 1474028"/>
                <a:gd name="connsiteY14" fmla="*/ 192409 h 266300"/>
                <a:gd name="connsiteX15" fmla="*/ 540401 w 1474028"/>
                <a:gd name="connsiteY15" fmla="*/ 208785 h 266300"/>
                <a:gd name="connsiteX16" fmla="*/ 121649 w 1474028"/>
                <a:gd name="connsiteY16" fmla="*/ 253233 h 266300"/>
                <a:gd name="connsiteX17" fmla="*/ 11697 w 1474028"/>
                <a:gd name="connsiteY17" fmla="*/ 264930 h 266300"/>
                <a:gd name="connsiteX18" fmla="*/ 0 w 1474028"/>
                <a:gd name="connsiteY18" fmla="*/ 183051 h 266300"/>
                <a:gd name="connsiteX19" fmla="*/ 189491 w 1474028"/>
                <a:gd name="connsiteY19" fmla="*/ 152639 h 266300"/>
                <a:gd name="connsiteX20" fmla="*/ 629391 w 1474028"/>
                <a:gd name="connsiteY20" fmla="*/ 60746 h 26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4028" h="266300">
                  <a:moveTo>
                    <a:pt x="629391" y="60746"/>
                  </a:moveTo>
                  <a:cubicBezTo>
                    <a:pt x="685537" y="60746"/>
                    <a:pt x="747721" y="96354"/>
                    <a:pt x="809856" y="73617"/>
                  </a:cubicBezTo>
                  <a:cubicBezTo>
                    <a:pt x="999582" y="-24013"/>
                    <a:pt x="1329556" y="3898"/>
                    <a:pt x="1472602" y="3118"/>
                  </a:cubicBezTo>
                  <a:cubicBezTo>
                    <a:pt x="1437501" y="111239"/>
                    <a:pt x="1505652" y="73758"/>
                    <a:pt x="1453609" y="93219"/>
                  </a:cubicBezTo>
                  <a:cubicBezTo>
                    <a:pt x="1401566" y="112681"/>
                    <a:pt x="1267955" y="112869"/>
                    <a:pt x="1160342" y="119887"/>
                  </a:cubicBezTo>
                  <a:cubicBezTo>
                    <a:pt x="1141627" y="126906"/>
                    <a:pt x="1127591" y="124566"/>
                    <a:pt x="1118233" y="105851"/>
                  </a:cubicBezTo>
                  <a:cubicBezTo>
                    <a:pt x="1108875" y="91815"/>
                    <a:pt x="1099518" y="89475"/>
                    <a:pt x="1085481" y="96493"/>
                  </a:cubicBezTo>
                  <a:cubicBezTo>
                    <a:pt x="1052730" y="122227"/>
                    <a:pt x="1024657" y="150300"/>
                    <a:pt x="975530" y="133924"/>
                  </a:cubicBezTo>
                  <a:cubicBezTo>
                    <a:pt x="949796" y="124566"/>
                    <a:pt x="926402" y="157318"/>
                    <a:pt x="898329" y="164336"/>
                  </a:cubicBezTo>
                  <a:cubicBezTo>
                    <a:pt x="881954" y="169015"/>
                    <a:pt x="865578" y="161997"/>
                    <a:pt x="849202" y="166675"/>
                  </a:cubicBezTo>
                  <a:cubicBezTo>
                    <a:pt x="839844" y="169015"/>
                    <a:pt x="830487" y="169015"/>
                    <a:pt x="821129" y="169015"/>
                  </a:cubicBezTo>
                  <a:cubicBezTo>
                    <a:pt x="811772" y="169015"/>
                    <a:pt x="804753" y="169015"/>
                    <a:pt x="786038" y="166675"/>
                  </a:cubicBezTo>
                  <a:cubicBezTo>
                    <a:pt x="764984" y="161997"/>
                    <a:pt x="743929" y="157318"/>
                    <a:pt x="725214" y="169015"/>
                  </a:cubicBezTo>
                  <a:cubicBezTo>
                    <a:pt x="706499" y="176033"/>
                    <a:pt x="687783" y="187730"/>
                    <a:pt x="664389" y="180712"/>
                  </a:cubicBezTo>
                  <a:cubicBezTo>
                    <a:pt x="636317" y="166675"/>
                    <a:pt x="610583" y="164336"/>
                    <a:pt x="587189" y="192409"/>
                  </a:cubicBezTo>
                  <a:cubicBezTo>
                    <a:pt x="575492" y="206445"/>
                    <a:pt x="559117" y="208785"/>
                    <a:pt x="540401" y="208785"/>
                  </a:cubicBezTo>
                  <a:lnTo>
                    <a:pt x="121649" y="253233"/>
                  </a:lnTo>
                  <a:cubicBezTo>
                    <a:pt x="116970" y="255573"/>
                    <a:pt x="34331" y="270897"/>
                    <a:pt x="11697" y="264930"/>
                  </a:cubicBezTo>
                  <a:cubicBezTo>
                    <a:pt x="-8578" y="259585"/>
                    <a:pt x="11651" y="208118"/>
                    <a:pt x="0" y="183051"/>
                  </a:cubicBezTo>
                  <a:cubicBezTo>
                    <a:pt x="63164" y="169015"/>
                    <a:pt x="126328" y="154978"/>
                    <a:pt x="189491" y="152639"/>
                  </a:cubicBezTo>
                  <a:cubicBezTo>
                    <a:pt x="271370" y="150300"/>
                    <a:pt x="536611" y="63880"/>
                    <a:pt x="629391" y="60746"/>
                  </a:cubicBezTo>
                  <a:close/>
                </a:path>
              </a:pathLst>
            </a:custGeom>
            <a:solidFill>
              <a:srgbClr val="000000"/>
            </a:solidFill>
            <a:ln w="23341" cap="flat">
              <a:noFill/>
              <a:prstDash val="solid"/>
              <a:miter/>
            </a:ln>
          </p:spPr>
          <p:txBody>
            <a:bodyPr rtlCol="0" anchor="ctr"/>
            <a:lstStyle/>
            <a:p>
              <a:endParaRPr lang="en-US"/>
            </a:p>
          </p:txBody>
        </p:sp>
      </p:grpSp>
      <p:grpSp>
        <p:nvGrpSpPr>
          <p:cNvPr id="81" name="Group 80">
            <a:extLst>
              <a:ext uri="{FF2B5EF4-FFF2-40B4-BE49-F238E27FC236}">
                <a16:creationId xmlns:a16="http://schemas.microsoft.com/office/drawing/2014/main" id="{50DACCF5-4277-4D47-9260-9B231285526D}"/>
              </a:ext>
            </a:extLst>
          </p:cNvPr>
          <p:cNvGrpSpPr/>
          <p:nvPr/>
        </p:nvGrpSpPr>
        <p:grpSpPr>
          <a:xfrm>
            <a:off x="5333151" y="2569003"/>
            <a:ext cx="1056883" cy="636463"/>
            <a:chOff x="4098364" y="1571764"/>
            <a:chExt cx="7301609" cy="4397082"/>
          </a:xfrm>
        </p:grpSpPr>
        <p:grpSp>
          <p:nvGrpSpPr>
            <p:cNvPr id="82" name="Graphic 55">
              <a:extLst>
                <a:ext uri="{FF2B5EF4-FFF2-40B4-BE49-F238E27FC236}">
                  <a16:creationId xmlns:a16="http://schemas.microsoft.com/office/drawing/2014/main" id="{C6A348CC-87AE-4B00-B02A-4EBC469E30DD}"/>
                </a:ext>
              </a:extLst>
            </p:cNvPr>
            <p:cNvGrpSpPr/>
            <p:nvPr/>
          </p:nvGrpSpPr>
          <p:grpSpPr>
            <a:xfrm>
              <a:off x="4910815" y="1571764"/>
              <a:ext cx="5616422" cy="3644404"/>
              <a:chOff x="5769768" y="3217068"/>
              <a:chExt cx="651510" cy="422754"/>
            </a:xfrm>
          </p:grpSpPr>
          <p:sp>
            <p:nvSpPr>
              <p:cNvPr id="107" name="Freeform: Shape 78">
                <a:extLst>
                  <a:ext uri="{FF2B5EF4-FFF2-40B4-BE49-F238E27FC236}">
                    <a16:creationId xmlns:a16="http://schemas.microsoft.com/office/drawing/2014/main" id="{FB8C5B08-A7D9-4BC0-857B-C820C9C1DE1F}"/>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108" name="Freeform: Shape 79">
                <a:extLst>
                  <a:ext uri="{FF2B5EF4-FFF2-40B4-BE49-F238E27FC236}">
                    <a16:creationId xmlns:a16="http://schemas.microsoft.com/office/drawing/2014/main" id="{4D2D3122-C7DF-4A62-A10C-044AC1064A0C}"/>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83" name="Freeform: Shape 54">
              <a:extLst>
                <a:ext uri="{FF2B5EF4-FFF2-40B4-BE49-F238E27FC236}">
                  <a16:creationId xmlns:a16="http://schemas.microsoft.com/office/drawing/2014/main" id="{55F9786C-03AA-4361-B8B3-A9DD55FE4994}"/>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84" name="Freeform: Shape 55">
              <a:extLst>
                <a:ext uri="{FF2B5EF4-FFF2-40B4-BE49-F238E27FC236}">
                  <a16:creationId xmlns:a16="http://schemas.microsoft.com/office/drawing/2014/main" id="{D99AD6E9-3B71-41E1-A14E-21F2F9BB05F4}"/>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85" name="Freeform: Shape 56">
              <a:extLst>
                <a:ext uri="{FF2B5EF4-FFF2-40B4-BE49-F238E27FC236}">
                  <a16:creationId xmlns:a16="http://schemas.microsoft.com/office/drawing/2014/main" id="{A7EBC20B-908C-46DC-A95C-F92F52C0053B}"/>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86" name="Freeform: Shape 57">
              <a:extLst>
                <a:ext uri="{FF2B5EF4-FFF2-40B4-BE49-F238E27FC236}">
                  <a16:creationId xmlns:a16="http://schemas.microsoft.com/office/drawing/2014/main" id="{1D279F42-D5D2-46CA-A806-C298791DA5D0}"/>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87" name="Freeform: Shape 58">
              <a:extLst>
                <a:ext uri="{FF2B5EF4-FFF2-40B4-BE49-F238E27FC236}">
                  <a16:creationId xmlns:a16="http://schemas.microsoft.com/office/drawing/2014/main" id="{CD650435-A068-4599-8E8B-A866D64B195F}"/>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88" name="Freeform: Shape 59">
              <a:extLst>
                <a:ext uri="{FF2B5EF4-FFF2-40B4-BE49-F238E27FC236}">
                  <a16:creationId xmlns:a16="http://schemas.microsoft.com/office/drawing/2014/main" id="{3DA23AEF-39D8-4943-90D7-DB2A3259F6E6}"/>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89" name="Freeform: Shape 60">
              <a:extLst>
                <a:ext uri="{FF2B5EF4-FFF2-40B4-BE49-F238E27FC236}">
                  <a16:creationId xmlns:a16="http://schemas.microsoft.com/office/drawing/2014/main" id="{CC220AE7-9254-4918-8929-74AE4072CF90}"/>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90" name="Freeform: Shape 61">
              <a:extLst>
                <a:ext uri="{FF2B5EF4-FFF2-40B4-BE49-F238E27FC236}">
                  <a16:creationId xmlns:a16="http://schemas.microsoft.com/office/drawing/2014/main" id="{8610B451-8D01-4DE1-AABE-5BAB6D216453}"/>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91" name="Freeform: Shape 62">
              <a:extLst>
                <a:ext uri="{FF2B5EF4-FFF2-40B4-BE49-F238E27FC236}">
                  <a16:creationId xmlns:a16="http://schemas.microsoft.com/office/drawing/2014/main" id="{0CD663B3-3FAF-428B-900D-128AFD56A19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92" name="Freeform: Shape 63">
              <a:extLst>
                <a:ext uri="{FF2B5EF4-FFF2-40B4-BE49-F238E27FC236}">
                  <a16:creationId xmlns:a16="http://schemas.microsoft.com/office/drawing/2014/main" id="{985A6280-62ED-4C4E-9AE5-231E0F58025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93" name="Freeform: Shape 64">
              <a:extLst>
                <a:ext uri="{FF2B5EF4-FFF2-40B4-BE49-F238E27FC236}">
                  <a16:creationId xmlns:a16="http://schemas.microsoft.com/office/drawing/2014/main" id="{9FCA755E-20F2-4E5F-97EF-A0D29504C1AB}"/>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94" name="Freeform: Shape 65">
              <a:extLst>
                <a:ext uri="{FF2B5EF4-FFF2-40B4-BE49-F238E27FC236}">
                  <a16:creationId xmlns:a16="http://schemas.microsoft.com/office/drawing/2014/main" id="{7D9BF787-E9FD-45C2-8699-CC4D18319623}"/>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95" name="Freeform: Shape 66">
              <a:extLst>
                <a:ext uri="{FF2B5EF4-FFF2-40B4-BE49-F238E27FC236}">
                  <a16:creationId xmlns:a16="http://schemas.microsoft.com/office/drawing/2014/main" id="{E59007C5-F4E6-4624-B28D-97D41596E091}"/>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96" name="Group 95">
              <a:extLst>
                <a:ext uri="{FF2B5EF4-FFF2-40B4-BE49-F238E27FC236}">
                  <a16:creationId xmlns:a16="http://schemas.microsoft.com/office/drawing/2014/main" id="{0EF9EC2D-32F5-4BF5-A6D8-4A3F22B801C2}"/>
                </a:ext>
              </a:extLst>
            </p:cNvPr>
            <p:cNvGrpSpPr/>
            <p:nvPr/>
          </p:nvGrpSpPr>
          <p:grpSpPr>
            <a:xfrm>
              <a:off x="5370712" y="5206368"/>
              <a:ext cx="4572000" cy="149296"/>
              <a:chOff x="5370712" y="5206368"/>
              <a:chExt cx="4572000" cy="149296"/>
            </a:xfrm>
          </p:grpSpPr>
          <p:sp>
            <p:nvSpPr>
              <p:cNvPr id="103" name="Rectangle 102">
                <a:extLst>
                  <a:ext uri="{FF2B5EF4-FFF2-40B4-BE49-F238E27FC236}">
                    <a16:creationId xmlns:a16="http://schemas.microsoft.com/office/drawing/2014/main" id="{DF627FD7-DCD0-4CEC-8EDE-BD7067A7092D}"/>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2BA0887E-096F-479F-B84F-EFA556DF7E28}"/>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2957B547-4369-4DC0-A571-749E1113011E}"/>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898A6EC-8DA0-47B2-8DB9-4739DC7E0469}"/>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14A24662-B87D-4D7B-9347-0B24CE6A565B}"/>
                </a:ext>
              </a:extLst>
            </p:cNvPr>
            <p:cNvGrpSpPr/>
            <p:nvPr/>
          </p:nvGrpSpPr>
          <p:grpSpPr>
            <a:xfrm>
              <a:off x="7661590" y="1698465"/>
              <a:ext cx="114873" cy="114873"/>
              <a:chOff x="7627525" y="1132589"/>
              <a:chExt cx="234846" cy="234846"/>
            </a:xfrm>
          </p:grpSpPr>
          <p:sp>
            <p:nvSpPr>
              <p:cNvPr id="100" name="Oval 99">
                <a:extLst>
                  <a:ext uri="{FF2B5EF4-FFF2-40B4-BE49-F238E27FC236}">
                    <a16:creationId xmlns:a16="http://schemas.microsoft.com/office/drawing/2014/main" id="{447A7C6C-B436-4F62-B65F-741320C6F540}"/>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FE8597B-1569-4162-A310-912D853129F4}"/>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69C863A-B1AD-4F76-9B56-493EE3BD278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Rounded Corners 69">
              <a:extLst>
                <a:ext uri="{FF2B5EF4-FFF2-40B4-BE49-F238E27FC236}">
                  <a16:creationId xmlns:a16="http://schemas.microsoft.com/office/drawing/2014/main" id="{C839B9FA-B992-4054-9CE7-BC17EA366412}"/>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CA96942-089B-49FE-85D6-10C6D6B6F8C3}"/>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F5B116FA-DF78-4D5C-9B8B-918D6794E3E9}"/>
              </a:ext>
            </a:extLst>
          </p:cNvPr>
          <p:cNvGrpSpPr/>
          <p:nvPr/>
        </p:nvGrpSpPr>
        <p:grpSpPr>
          <a:xfrm>
            <a:off x="5883429" y="4394884"/>
            <a:ext cx="630089" cy="553975"/>
            <a:chOff x="3983887" y="4061275"/>
            <a:chExt cx="2122406" cy="1866023"/>
          </a:xfrm>
        </p:grpSpPr>
        <p:grpSp>
          <p:nvGrpSpPr>
            <p:cNvPr id="126" name="Group 125">
              <a:extLst>
                <a:ext uri="{FF2B5EF4-FFF2-40B4-BE49-F238E27FC236}">
                  <a16:creationId xmlns:a16="http://schemas.microsoft.com/office/drawing/2014/main" id="{7EDC652D-2B8B-4877-9A03-732ED8E4C0DE}"/>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39" name="Freeform 15">
                <a:extLst>
                  <a:ext uri="{FF2B5EF4-FFF2-40B4-BE49-F238E27FC236}">
                    <a16:creationId xmlns:a16="http://schemas.microsoft.com/office/drawing/2014/main" id="{990D8054-1B0D-42C1-A98D-46C3EA45486E}"/>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40" name="Rectangle 22">
                <a:extLst>
                  <a:ext uri="{FF2B5EF4-FFF2-40B4-BE49-F238E27FC236}">
                    <a16:creationId xmlns:a16="http://schemas.microsoft.com/office/drawing/2014/main" id="{DE12ABC0-6F33-4A67-B3FF-8D68FEF0381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27" name="Group 126">
              <a:extLst>
                <a:ext uri="{FF2B5EF4-FFF2-40B4-BE49-F238E27FC236}">
                  <a16:creationId xmlns:a16="http://schemas.microsoft.com/office/drawing/2014/main" id="{B82C7CF0-F921-4714-AF84-56BEAA41CC5A}"/>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37" name="Freeform 18">
                <a:extLst>
                  <a:ext uri="{FF2B5EF4-FFF2-40B4-BE49-F238E27FC236}">
                    <a16:creationId xmlns:a16="http://schemas.microsoft.com/office/drawing/2014/main" id="{CC447F76-DA58-4828-9FC2-4295F9485F5A}"/>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Freeform 19">
                <a:extLst>
                  <a:ext uri="{FF2B5EF4-FFF2-40B4-BE49-F238E27FC236}">
                    <a16:creationId xmlns:a16="http://schemas.microsoft.com/office/drawing/2014/main" id="{B6760C22-509E-4905-9135-C81CB4208E4F}"/>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28" name="Group 127">
              <a:extLst>
                <a:ext uri="{FF2B5EF4-FFF2-40B4-BE49-F238E27FC236}">
                  <a16:creationId xmlns:a16="http://schemas.microsoft.com/office/drawing/2014/main" id="{6E44D967-D7D5-499A-8F4C-FB70C082F537}"/>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35" name="Freeform 21">
                <a:extLst>
                  <a:ext uri="{FF2B5EF4-FFF2-40B4-BE49-F238E27FC236}">
                    <a16:creationId xmlns:a16="http://schemas.microsoft.com/office/drawing/2014/main" id="{E50D6C3A-48E0-4281-B031-3F990C2CAEE9}"/>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6" name="Rectangle 22">
                <a:extLst>
                  <a:ext uri="{FF2B5EF4-FFF2-40B4-BE49-F238E27FC236}">
                    <a16:creationId xmlns:a16="http://schemas.microsoft.com/office/drawing/2014/main" id="{ADF0C84A-8F21-4267-B82E-C4B0F00F467A}"/>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29" name="Group 128">
              <a:extLst>
                <a:ext uri="{FF2B5EF4-FFF2-40B4-BE49-F238E27FC236}">
                  <a16:creationId xmlns:a16="http://schemas.microsoft.com/office/drawing/2014/main" id="{0C415919-433D-4380-BB02-440DD31D614D}"/>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33" name="Freeform 24">
                <a:extLst>
                  <a:ext uri="{FF2B5EF4-FFF2-40B4-BE49-F238E27FC236}">
                    <a16:creationId xmlns:a16="http://schemas.microsoft.com/office/drawing/2014/main" id="{857E28F4-93B5-4AB3-B643-BCB9583B0AA4}"/>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4" name="Rectangle 22">
                <a:extLst>
                  <a:ext uri="{FF2B5EF4-FFF2-40B4-BE49-F238E27FC236}">
                    <a16:creationId xmlns:a16="http://schemas.microsoft.com/office/drawing/2014/main" id="{A36523D8-E1CA-487A-8CBD-428DBA0C5D7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30" name="Group 129">
              <a:extLst>
                <a:ext uri="{FF2B5EF4-FFF2-40B4-BE49-F238E27FC236}">
                  <a16:creationId xmlns:a16="http://schemas.microsoft.com/office/drawing/2014/main" id="{A4689C4B-4307-4373-84A5-09EF6ADDAEC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31" name="Freeform 27">
                <a:extLst>
                  <a:ext uri="{FF2B5EF4-FFF2-40B4-BE49-F238E27FC236}">
                    <a16:creationId xmlns:a16="http://schemas.microsoft.com/office/drawing/2014/main" id="{DE515BEB-EC2E-4833-A06D-A53CD19358C0}"/>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2" name="Freeform 28">
                <a:extLst>
                  <a:ext uri="{FF2B5EF4-FFF2-40B4-BE49-F238E27FC236}">
                    <a16:creationId xmlns:a16="http://schemas.microsoft.com/office/drawing/2014/main" id="{68D258A4-5BD8-4ADD-965A-1201E02D3B2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Tree>
    <p:extLst>
      <p:ext uri="{BB962C8B-B14F-4D97-AF65-F5344CB8AC3E}">
        <p14:creationId xmlns:p14="http://schemas.microsoft.com/office/powerpoint/2010/main" val="3880089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339725"/>
            <a:ext cx="11572875" cy="723900"/>
          </a:xfrm>
          <a:prstGeom prst="rect">
            <a:avLst/>
          </a:prstGeom>
        </p:spPr>
        <p:txBody>
          <a:bodyPr>
            <a:normAutofit/>
          </a:bodyPr>
          <a:lstStyle/>
          <a:p>
            <a:r>
              <a:rPr lang="en-US" dirty="0"/>
              <a:t>Infographic Style</a:t>
            </a:r>
          </a:p>
        </p:txBody>
      </p:sp>
      <p:sp>
        <p:nvSpPr>
          <p:cNvPr id="25" name="직사각형 3">
            <a:extLst>
              <a:ext uri="{FF2B5EF4-FFF2-40B4-BE49-F238E27FC236}">
                <a16:creationId xmlns:a16="http://schemas.microsoft.com/office/drawing/2014/main" id="{96CB4540-5E07-4C56-831D-7DFC7C899F05}"/>
              </a:ext>
            </a:extLst>
          </p:cNvPr>
          <p:cNvSpPr/>
          <p:nvPr/>
        </p:nvSpPr>
        <p:spPr>
          <a:xfrm>
            <a:off x="873328" y="711844"/>
            <a:ext cx="3591667" cy="1754326"/>
          </a:xfrm>
          <a:prstGeom prst="rect">
            <a:avLst/>
          </a:prstGeom>
        </p:spPr>
        <p:txBody>
          <a:bodyPr wrap="square">
            <a:spAutoFit/>
          </a:bodyPr>
          <a:lstStyle/>
          <a:p>
            <a:r>
              <a:rPr lang="en-US" altLang="ko-KR" sz="5400" b="1" dirty="0" smtClean="0">
                <a:solidFill>
                  <a:schemeClr val="bg1"/>
                </a:solidFill>
                <a:latin typeface="+mj-lt"/>
              </a:rPr>
              <a:t>Team Members</a:t>
            </a:r>
            <a:endParaRPr lang="ko-KR" altLang="en-US" sz="5400" dirty="0">
              <a:solidFill>
                <a:schemeClr val="bg1"/>
              </a:solidFill>
              <a:latin typeface="+mj-lt"/>
            </a:endParaRPr>
          </a:p>
        </p:txBody>
      </p:sp>
      <p:sp>
        <p:nvSpPr>
          <p:cNvPr id="31" name="Rectangle 30">
            <a:extLst>
              <a:ext uri="{FF2B5EF4-FFF2-40B4-BE49-F238E27FC236}">
                <a16:creationId xmlns:a16="http://schemas.microsoft.com/office/drawing/2014/main" id="{9E9BA36E-AC1A-40D4-9DF5-05F97C3BBB90}"/>
              </a:ext>
            </a:extLst>
          </p:cNvPr>
          <p:cNvSpPr/>
          <p:nvPr/>
        </p:nvSpPr>
        <p:spPr>
          <a:xfrm>
            <a:off x="4409450" y="3054449"/>
            <a:ext cx="1996112" cy="167673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Bahnschrift" panose="020B0502040204020203" pitchFamily="34" charset="0"/>
              </a:rPr>
              <a:t>Hamid Ali</a:t>
            </a:r>
            <a:br>
              <a:rPr lang="en-US" dirty="0" smtClean="0">
                <a:solidFill>
                  <a:schemeClr val="tx1"/>
                </a:solidFill>
                <a:latin typeface="Bahnschrift" panose="020B0502040204020203" pitchFamily="34" charset="0"/>
              </a:rPr>
            </a:br>
            <a:r>
              <a:rPr lang="en-US" dirty="0" smtClean="0">
                <a:solidFill>
                  <a:schemeClr val="tx1"/>
                </a:solidFill>
                <a:latin typeface="Bahnschrift" panose="020B0502040204020203" pitchFamily="34" charset="0"/>
              </a:rPr>
              <a:t>2019144</a:t>
            </a:r>
            <a:endParaRPr lang="en-US" dirty="0">
              <a:solidFill>
                <a:schemeClr val="tx1"/>
              </a:solidFill>
              <a:latin typeface="Bahnschrift" panose="020B0502040204020203" pitchFamily="34" charset="0"/>
            </a:endParaRPr>
          </a:p>
        </p:txBody>
      </p:sp>
      <p:sp>
        <p:nvSpPr>
          <p:cNvPr id="37" name="Content Placeholder 4">
            <a:extLst>
              <a:ext uri="{FF2B5EF4-FFF2-40B4-BE49-F238E27FC236}">
                <a16:creationId xmlns:a16="http://schemas.microsoft.com/office/drawing/2014/main" id="{47D510F4-B09E-4FE9-AC96-F5A0AF88E9E6}"/>
              </a:ext>
            </a:extLst>
          </p:cNvPr>
          <p:cNvSpPr txBox="1">
            <a:spLocks/>
          </p:cNvSpPr>
          <p:nvPr/>
        </p:nvSpPr>
        <p:spPr>
          <a:xfrm>
            <a:off x="5974559" y="3609134"/>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ko-KR" altLang="en-US" sz="1600" dirty="0">
              <a:solidFill>
                <a:schemeClr val="bg1"/>
              </a:solidFill>
            </a:endParaRPr>
          </a:p>
        </p:txBody>
      </p:sp>
      <p:sp>
        <p:nvSpPr>
          <p:cNvPr id="43" name="Content Placeholder 4">
            <a:extLst>
              <a:ext uri="{FF2B5EF4-FFF2-40B4-BE49-F238E27FC236}">
                <a16:creationId xmlns:a16="http://schemas.microsoft.com/office/drawing/2014/main" id="{5C9EB588-57D1-427E-A8DE-D968C10A63D8}"/>
              </a:ext>
            </a:extLst>
          </p:cNvPr>
          <p:cNvSpPr txBox="1">
            <a:spLocks/>
          </p:cNvSpPr>
          <p:nvPr/>
        </p:nvSpPr>
        <p:spPr>
          <a:xfrm>
            <a:off x="8779578" y="3828121"/>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ko-KR" altLang="en-US" sz="1600" dirty="0">
              <a:solidFill>
                <a:schemeClr val="bg1"/>
              </a:solidFill>
            </a:endParaRPr>
          </a:p>
        </p:txBody>
      </p:sp>
      <p:pic>
        <p:nvPicPr>
          <p:cNvPr id="3" name="Picture Placeholder 2"/>
          <p:cNvPicPr>
            <a:picLocks noGrp="1" noChangeAspect="1"/>
          </p:cNvPicPr>
          <p:nvPr>
            <p:ph type="pic" idx="13"/>
          </p:nvPr>
        </p:nvPicPr>
        <p:blipFill>
          <a:blip r:embed="rId2" cstate="print">
            <a:extLst>
              <a:ext uri="{28A0092B-C50C-407E-A947-70E740481C1C}">
                <a14:useLocalDpi xmlns:a14="http://schemas.microsoft.com/office/drawing/2010/main" val="0"/>
              </a:ext>
            </a:extLst>
          </a:blip>
          <a:srcRect t="7996" b="7996"/>
          <a:stretch>
            <a:fillRect/>
          </a:stretch>
        </p:blipFill>
        <p:spPr>
          <a:xfrm>
            <a:off x="4462462" y="378446"/>
            <a:ext cx="1943100" cy="2176463"/>
          </a:xfrm>
        </p:spPr>
      </p:pic>
      <p:pic>
        <p:nvPicPr>
          <p:cNvPr id="5" name="Picture Placeholder 4"/>
          <p:cNvPicPr>
            <a:picLocks noGrp="1" noChangeAspect="1"/>
          </p:cNvPicPr>
          <p:nvPr>
            <p:ph type="pic" idx="13"/>
          </p:nvPr>
        </p:nvPicPr>
        <p:blipFill>
          <a:blip r:embed="rId3" cstate="print">
            <a:extLst>
              <a:ext uri="{28A0092B-C50C-407E-A947-70E740481C1C}">
                <a14:useLocalDpi xmlns:a14="http://schemas.microsoft.com/office/drawing/2010/main" val="0"/>
              </a:ext>
            </a:extLst>
          </a:blip>
          <a:srcRect t="4949" b="4949"/>
          <a:stretch>
            <a:fillRect/>
          </a:stretch>
        </p:blipFill>
        <p:spPr>
          <a:xfrm>
            <a:off x="6805068" y="344408"/>
            <a:ext cx="1944687" cy="2176462"/>
          </a:xfrm>
        </p:spPr>
      </p:pic>
      <p:pic>
        <p:nvPicPr>
          <p:cNvPr id="4" name="Picture Placeholder 3"/>
          <p:cNvPicPr>
            <a:picLocks noGrp="1" noChangeAspect="1"/>
          </p:cNvPicPr>
          <p:nvPr>
            <p:ph type="pic" idx="13"/>
          </p:nvPr>
        </p:nvPicPr>
        <p:blipFill>
          <a:blip r:embed="rId4">
            <a:extLst>
              <a:ext uri="{28A0092B-C50C-407E-A947-70E740481C1C}">
                <a14:useLocalDpi xmlns:a14="http://schemas.microsoft.com/office/drawing/2010/main" val="0"/>
              </a:ext>
            </a:extLst>
          </a:blip>
          <a:srcRect l="5292" r="5292"/>
          <a:stretch>
            <a:fillRect/>
          </a:stretch>
        </p:blipFill>
        <p:spPr>
          <a:xfrm>
            <a:off x="9202483" y="345995"/>
            <a:ext cx="1944687" cy="2174875"/>
          </a:xfrm>
        </p:spPr>
      </p:pic>
      <p:sp>
        <p:nvSpPr>
          <p:cNvPr id="29" name="Rectangle 28">
            <a:extLst>
              <a:ext uri="{FF2B5EF4-FFF2-40B4-BE49-F238E27FC236}">
                <a16:creationId xmlns:a16="http://schemas.microsoft.com/office/drawing/2014/main" id="{9E9BA36E-AC1A-40D4-9DF5-05F97C3BBB90}"/>
              </a:ext>
            </a:extLst>
          </p:cNvPr>
          <p:cNvSpPr/>
          <p:nvPr/>
        </p:nvSpPr>
        <p:spPr>
          <a:xfrm>
            <a:off x="6770206" y="3054449"/>
            <a:ext cx="1996112" cy="167673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Bahnschrift" panose="020B0502040204020203" pitchFamily="34" charset="0"/>
              </a:rPr>
              <a:t>Mian Ali Shah</a:t>
            </a:r>
          </a:p>
          <a:p>
            <a:pPr algn="ctr"/>
            <a:r>
              <a:rPr lang="en-US" dirty="0" smtClean="0">
                <a:solidFill>
                  <a:schemeClr val="tx1"/>
                </a:solidFill>
                <a:latin typeface="Bahnschrift" panose="020B0502040204020203" pitchFamily="34" charset="0"/>
              </a:rPr>
              <a:t>2019235</a:t>
            </a:r>
            <a:endParaRPr lang="en-US" dirty="0">
              <a:solidFill>
                <a:schemeClr val="tx1"/>
              </a:solidFill>
              <a:latin typeface="Bahnschrift" panose="020B0502040204020203" pitchFamily="34" charset="0"/>
            </a:endParaRPr>
          </a:p>
        </p:txBody>
      </p:sp>
      <p:sp>
        <p:nvSpPr>
          <p:cNvPr id="30" name="Rectangle 29">
            <a:extLst>
              <a:ext uri="{FF2B5EF4-FFF2-40B4-BE49-F238E27FC236}">
                <a16:creationId xmlns:a16="http://schemas.microsoft.com/office/drawing/2014/main" id="{9E9BA36E-AC1A-40D4-9DF5-05F97C3BBB90}"/>
              </a:ext>
            </a:extLst>
          </p:cNvPr>
          <p:cNvSpPr/>
          <p:nvPr/>
        </p:nvSpPr>
        <p:spPr>
          <a:xfrm>
            <a:off x="9202483" y="3054449"/>
            <a:ext cx="1996112" cy="167673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Bahnschrift" panose="020B0502040204020203" pitchFamily="34" charset="0"/>
              </a:rPr>
              <a:t>Ameer Hamza</a:t>
            </a:r>
          </a:p>
          <a:p>
            <a:pPr algn="ctr"/>
            <a:r>
              <a:rPr lang="en-US" dirty="0" smtClean="0">
                <a:solidFill>
                  <a:schemeClr val="tx1"/>
                </a:solidFill>
                <a:latin typeface="Bahnschrift" panose="020B0502040204020203" pitchFamily="34" charset="0"/>
              </a:rPr>
              <a:t>2019293</a:t>
            </a:r>
            <a:endParaRPr lang="en-US"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5456881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Components Parts</a:t>
            </a:r>
            <a:endParaRPr lang="en-US" dirty="0"/>
          </a:p>
        </p:txBody>
      </p:sp>
      <p:grpSp>
        <p:nvGrpSpPr>
          <p:cNvPr id="32" name="Group 31">
            <a:extLst>
              <a:ext uri="{FF2B5EF4-FFF2-40B4-BE49-F238E27FC236}">
                <a16:creationId xmlns:a16="http://schemas.microsoft.com/office/drawing/2014/main" id="{19060C20-73CD-4258-A0B2-43BE0B7DC5BB}"/>
              </a:ext>
            </a:extLst>
          </p:cNvPr>
          <p:cNvGrpSpPr/>
          <p:nvPr/>
        </p:nvGrpSpPr>
        <p:grpSpPr>
          <a:xfrm>
            <a:off x="814322" y="5205290"/>
            <a:ext cx="2799523" cy="494026"/>
            <a:chOff x="803640" y="3362835"/>
            <a:chExt cx="2059657" cy="494026"/>
          </a:xfrm>
        </p:grpSpPr>
        <p:sp>
          <p:nvSpPr>
            <p:cNvPr id="33" name="TextBox 32">
              <a:extLst>
                <a:ext uri="{FF2B5EF4-FFF2-40B4-BE49-F238E27FC236}">
                  <a16:creationId xmlns:a16="http://schemas.microsoft.com/office/drawing/2014/main" id="{E30EB999-B7E2-41DC-8B1D-8FE1F7CC4BB9}"/>
                </a:ext>
              </a:extLst>
            </p:cNvPr>
            <p:cNvSpPr txBox="1"/>
            <p:nvPr/>
          </p:nvSpPr>
          <p:spPr>
            <a:xfrm>
              <a:off x="803640" y="3579862"/>
              <a:ext cx="2059657"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377E4E37-DB86-4C3C-8D4D-5BCE0046BE30}"/>
                </a:ext>
              </a:extLst>
            </p:cNvPr>
            <p:cNvSpPr txBox="1"/>
            <p:nvPr/>
          </p:nvSpPr>
          <p:spPr>
            <a:xfrm>
              <a:off x="803640" y="3362835"/>
              <a:ext cx="2059657"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ADB0C1CA-3400-4ACC-BC24-5DB00448C690}"/>
              </a:ext>
            </a:extLst>
          </p:cNvPr>
          <p:cNvGrpSpPr/>
          <p:nvPr/>
        </p:nvGrpSpPr>
        <p:grpSpPr>
          <a:xfrm>
            <a:off x="-140728" y="2327854"/>
            <a:ext cx="3076720" cy="2079350"/>
            <a:chOff x="83548" y="3926572"/>
            <a:chExt cx="2263595" cy="2079350"/>
          </a:xfrm>
        </p:grpSpPr>
        <p:sp>
          <p:nvSpPr>
            <p:cNvPr id="36" name="TextBox 35">
              <a:extLst>
                <a:ext uri="{FF2B5EF4-FFF2-40B4-BE49-F238E27FC236}">
                  <a16:creationId xmlns:a16="http://schemas.microsoft.com/office/drawing/2014/main" id="{97A17641-61F7-4372-B8FF-EBA67B745C56}"/>
                </a:ext>
              </a:extLst>
            </p:cNvPr>
            <p:cNvSpPr txBox="1"/>
            <p:nvPr/>
          </p:nvSpPr>
          <p:spPr>
            <a:xfrm>
              <a:off x="83548" y="4836371"/>
              <a:ext cx="2059657" cy="1169551"/>
            </a:xfrm>
            <a:prstGeom prst="rect">
              <a:avLst/>
            </a:prstGeom>
            <a:noFill/>
          </p:spPr>
          <p:txBody>
            <a:bodyPr wrap="square" rtlCol="0">
              <a:spAutoFit/>
            </a:bodyPr>
            <a:lstStyle/>
            <a:p>
              <a:pPr lvl="1"/>
              <a:r>
                <a:rPr lang="en-US" sz="1400" dirty="0"/>
                <a:t>Examination dashboard where questions &amp; answers can be created in an exam. Results can be published and viewed</a:t>
              </a:r>
            </a:p>
          </p:txBody>
        </p:sp>
        <p:sp>
          <p:nvSpPr>
            <p:cNvPr id="37" name="TextBox 36">
              <a:extLst>
                <a:ext uri="{FF2B5EF4-FFF2-40B4-BE49-F238E27FC236}">
                  <a16:creationId xmlns:a16="http://schemas.microsoft.com/office/drawing/2014/main" id="{7A998A9F-8533-4F1D-91DE-8176F504BCF6}"/>
                </a:ext>
              </a:extLst>
            </p:cNvPr>
            <p:cNvSpPr txBox="1"/>
            <p:nvPr/>
          </p:nvSpPr>
          <p:spPr>
            <a:xfrm>
              <a:off x="287486" y="3926572"/>
              <a:ext cx="2059657"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grpSp>
      <p:sp>
        <p:nvSpPr>
          <p:cNvPr id="39" name="TextBox 38">
            <a:extLst>
              <a:ext uri="{FF2B5EF4-FFF2-40B4-BE49-F238E27FC236}">
                <a16:creationId xmlns:a16="http://schemas.microsoft.com/office/drawing/2014/main" id="{704890C6-EE34-419C-BC1D-79353E78370E}"/>
              </a:ext>
            </a:extLst>
          </p:cNvPr>
          <p:cNvSpPr txBox="1"/>
          <p:nvPr/>
        </p:nvSpPr>
        <p:spPr>
          <a:xfrm>
            <a:off x="8652536" y="3830153"/>
            <a:ext cx="2792366" cy="954107"/>
          </a:xfrm>
          <a:prstGeom prst="rect">
            <a:avLst/>
          </a:prstGeom>
          <a:noFill/>
        </p:spPr>
        <p:txBody>
          <a:bodyPr wrap="square" rtlCol="0">
            <a:spAutoFit/>
          </a:bodyPr>
          <a:lstStyle/>
          <a:p>
            <a:r>
              <a:rPr lang="en-US" sz="1400" dirty="0"/>
              <a:t>Automated Proctoring module where instructors can view live monitoring of exam and view proctoring logs of the students</a:t>
            </a:r>
            <a:endParaRPr lang="ko-KR" altLang="en-US" sz="1400" dirty="0">
              <a:solidFill>
                <a:schemeClr val="tx1">
                  <a:lumMod val="75000"/>
                  <a:lumOff val="25000"/>
                </a:schemeClr>
              </a:solidFill>
              <a:cs typeface="Arial" pitchFamily="34" charset="0"/>
            </a:endParaRPr>
          </a:p>
        </p:txBody>
      </p:sp>
      <p:grpSp>
        <p:nvGrpSpPr>
          <p:cNvPr id="41" name="Group 40">
            <a:extLst>
              <a:ext uri="{FF2B5EF4-FFF2-40B4-BE49-F238E27FC236}">
                <a16:creationId xmlns:a16="http://schemas.microsoft.com/office/drawing/2014/main" id="{0CD5A92B-6771-4A1B-846B-487709132C70}"/>
              </a:ext>
            </a:extLst>
          </p:cNvPr>
          <p:cNvGrpSpPr/>
          <p:nvPr/>
        </p:nvGrpSpPr>
        <p:grpSpPr>
          <a:xfrm>
            <a:off x="8544716" y="4344657"/>
            <a:ext cx="2792366" cy="494026"/>
            <a:chOff x="803640" y="3362835"/>
            <a:chExt cx="2059657" cy="494026"/>
          </a:xfrm>
        </p:grpSpPr>
        <p:sp>
          <p:nvSpPr>
            <p:cNvPr id="42" name="TextBox 41">
              <a:extLst>
                <a:ext uri="{FF2B5EF4-FFF2-40B4-BE49-F238E27FC236}">
                  <a16:creationId xmlns:a16="http://schemas.microsoft.com/office/drawing/2014/main" id="{FB74B199-AD90-43F3-A941-A9021AF026D1}"/>
                </a:ext>
              </a:extLst>
            </p:cNvPr>
            <p:cNvSpPr txBox="1"/>
            <p:nvPr/>
          </p:nvSpPr>
          <p:spPr>
            <a:xfrm>
              <a:off x="803640"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EF57AA33-6AA6-4688-92FC-464E3C74C7DF}"/>
                </a:ext>
              </a:extLst>
            </p:cNvPr>
            <p:cNvSpPr txBox="1"/>
            <p:nvPr/>
          </p:nvSpPr>
          <p:spPr>
            <a:xfrm>
              <a:off x="803640" y="3362835"/>
              <a:ext cx="2059657"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cxnSp>
        <p:nvCxnSpPr>
          <p:cNvPr id="48" name="Elbow Connector 50">
            <a:extLst>
              <a:ext uri="{FF2B5EF4-FFF2-40B4-BE49-F238E27FC236}">
                <a16:creationId xmlns:a16="http://schemas.microsoft.com/office/drawing/2014/main" id="{650CCAD2-4B4F-4396-9DB5-D48A8EC2FE07}"/>
              </a:ext>
            </a:extLst>
          </p:cNvPr>
          <p:cNvCxnSpPr>
            <a:cxnSpLocks/>
          </p:cNvCxnSpPr>
          <p:nvPr/>
        </p:nvCxnSpPr>
        <p:spPr>
          <a:xfrm rot="10800000">
            <a:off x="2874437" y="3426384"/>
            <a:ext cx="1992648" cy="524776"/>
          </a:xfrm>
          <a:prstGeom prst="bentConnector3">
            <a:avLst>
              <a:gd name="adj1" fmla="val 50000"/>
            </a:avLst>
          </a:prstGeom>
          <a:ln w="25400">
            <a:solidFill>
              <a:schemeClr val="accent3"/>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9" name="그룹 17">
            <a:extLst>
              <a:ext uri="{FF2B5EF4-FFF2-40B4-BE49-F238E27FC236}">
                <a16:creationId xmlns:a16="http://schemas.microsoft.com/office/drawing/2014/main" id="{5B61B9E2-DECB-45AA-8B61-B52235DDC81F}"/>
              </a:ext>
            </a:extLst>
          </p:cNvPr>
          <p:cNvGrpSpPr/>
          <p:nvPr/>
        </p:nvGrpSpPr>
        <p:grpSpPr>
          <a:xfrm>
            <a:off x="4335315" y="2822395"/>
            <a:ext cx="2359202" cy="5617568"/>
            <a:chOff x="5539006" y="1699505"/>
            <a:chExt cx="1759822" cy="4190366"/>
          </a:xfrm>
        </p:grpSpPr>
        <p:sp>
          <p:nvSpPr>
            <p:cNvPr id="51" name="Trapezoid 22">
              <a:extLst>
                <a:ext uri="{FF2B5EF4-FFF2-40B4-BE49-F238E27FC236}">
                  <a16:creationId xmlns:a16="http://schemas.microsoft.com/office/drawing/2014/main" id="{5EBBDFB6-9238-457A-A2BD-125E63C59008}"/>
                </a:ext>
              </a:extLst>
            </p:cNvPr>
            <p:cNvSpPr/>
            <p:nvPr/>
          </p:nvSpPr>
          <p:spPr>
            <a:xfrm>
              <a:off x="5539006" y="1699505"/>
              <a:ext cx="1759822" cy="1491930"/>
            </a:xfrm>
            <a:custGeom>
              <a:avLst/>
              <a:gdLst/>
              <a:ahLst/>
              <a:cxnLst/>
              <a:rect l="l" t="t" r="r" b="b"/>
              <a:pathLst>
                <a:path w="1759822" h="1491930">
                  <a:moveTo>
                    <a:pt x="879911" y="0"/>
                  </a:moveTo>
                  <a:lnTo>
                    <a:pt x="1759822" y="483755"/>
                  </a:lnTo>
                  <a:lnTo>
                    <a:pt x="1626857" y="556857"/>
                  </a:lnTo>
                  <a:lnTo>
                    <a:pt x="1626857" y="957160"/>
                  </a:lnTo>
                  <a:cubicBezTo>
                    <a:pt x="1647975" y="967781"/>
                    <a:pt x="1661924" y="989817"/>
                    <a:pt x="1661924" y="1015110"/>
                  </a:cubicBezTo>
                  <a:cubicBezTo>
                    <a:pt x="1661924" y="1040155"/>
                    <a:pt x="1648247" y="1062005"/>
                    <a:pt x="1627427" y="1072676"/>
                  </a:cubicBezTo>
                  <a:lnTo>
                    <a:pt x="1630074" y="1072676"/>
                  </a:lnTo>
                  <a:lnTo>
                    <a:pt x="1674046" y="1491930"/>
                  </a:lnTo>
                  <a:lnTo>
                    <a:pt x="1523254" y="1491930"/>
                  </a:lnTo>
                  <a:lnTo>
                    <a:pt x="1523254" y="1414835"/>
                  </a:lnTo>
                  <a:lnTo>
                    <a:pt x="1559141" y="1072676"/>
                  </a:lnTo>
                  <a:lnTo>
                    <a:pt x="1561788" y="1072676"/>
                  </a:lnTo>
                  <a:cubicBezTo>
                    <a:pt x="1540968" y="1062005"/>
                    <a:pt x="1527290" y="1040155"/>
                    <a:pt x="1527290" y="1015110"/>
                  </a:cubicBezTo>
                  <a:cubicBezTo>
                    <a:pt x="1527290" y="989817"/>
                    <a:pt x="1541240" y="967781"/>
                    <a:pt x="1562357" y="957160"/>
                  </a:cubicBezTo>
                  <a:lnTo>
                    <a:pt x="1562357" y="592318"/>
                  </a:lnTo>
                  <a:lnTo>
                    <a:pt x="1406686" y="756650"/>
                  </a:lnTo>
                  <a:lnTo>
                    <a:pt x="1406686" y="1027701"/>
                  </a:lnTo>
                  <a:cubicBezTo>
                    <a:pt x="1237521" y="1136357"/>
                    <a:pt x="1035980" y="1197630"/>
                    <a:pt x="820128" y="1197630"/>
                  </a:cubicBezTo>
                  <a:cubicBezTo>
                    <a:pt x="654913" y="1197630"/>
                    <a:pt x="498082" y="1161733"/>
                    <a:pt x="357461" y="1096324"/>
                  </a:cubicBezTo>
                  <a:cubicBezTo>
                    <a:pt x="358384" y="1092118"/>
                    <a:pt x="359913" y="1088133"/>
                    <a:pt x="361487" y="1084162"/>
                  </a:cubicBezTo>
                  <a:cubicBezTo>
                    <a:pt x="358803" y="1082831"/>
                    <a:pt x="355968" y="1082107"/>
                    <a:pt x="353136" y="1081396"/>
                  </a:cubicBezTo>
                  <a:lnTo>
                    <a:pt x="353136" y="756650"/>
                  </a:lnTo>
                  <a:lnTo>
                    <a:pt x="0" y="48375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2" name="Trapezoid 22">
              <a:extLst>
                <a:ext uri="{FF2B5EF4-FFF2-40B4-BE49-F238E27FC236}">
                  <a16:creationId xmlns:a16="http://schemas.microsoft.com/office/drawing/2014/main" id="{A97B10AC-6873-41A0-91A1-CC23D594F5ED}"/>
                </a:ext>
              </a:extLst>
            </p:cNvPr>
            <p:cNvSpPr/>
            <p:nvPr/>
          </p:nvSpPr>
          <p:spPr>
            <a:xfrm>
              <a:off x="5785789" y="2779559"/>
              <a:ext cx="1291337" cy="1262595"/>
            </a:xfrm>
            <a:custGeom>
              <a:avLst/>
              <a:gdLst/>
              <a:ahLst/>
              <a:cxnLst/>
              <a:rect l="l" t="t" r="r" b="b"/>
              <a:pathLst>
                <a:path w="1291337" h="1262595">
                  <a:moveTo>
                    <a:pt x="1291337" y="387134"/>
                  </a:moveTo>
                  <a:lnTo>
                    <a:pt x="1291337" y="464229"/>
                  </a:lnTo>
                  <a:lnTo>
                    <a:pt x="1283251" y="464229"/>
                  </a:lnTo>
                  <a:close/>
                  <a:moveTo>
                    <a:pt x="1174769" y="0"/>
                  </a:moveTo>
                  <a:lnTo>
                    <a:pt x="1174769" y="18541"/>
                  </a:lnTo>
                  <a:lnTo>
                    <a:pt x="1163647" y="22750"/>
                  </a:lnTo>
                  <a:cubicBezTo>
                    <a:pt x="1220924" y="128978"/>
                    <a:pt x="1233895" y="263109"/>
                    <a:pt x="1204293" y="412060"/>
                  </a:cubicBezTo>
                  <a:cubicBezTo>
                    <a:pt x="1245921" y="411719"/>
                    <a:pt x="1282339" y="391704"/>
                    <a:pt x="1279660" y="482348"/>
                  </a:cubicBezTo>
                  <a:cubicBezTo>
                    <a:pt x="1271045" y="607334"/>
                    <a:pt x="1199876" y="781499"/>
                    <a:pt x="1157378" y="776155"/>
                  </a:cubicBezTo>
                  <a:cubicBezTo>
                    <a:pt x="1130754" y="771015"/>
                    <a:pt x="1114555" y="746201"/>
                    <a:pt x="1093142" y="731225"/>
                  </a:cubicBezTo>
                  <a:cubicBezTo>
                    <a:pt x="1057920" y="826172"/>
                    <a:pt x="1048762" y="930956"/>
                    <a:pt x="987476" y="1016066"/>
                  </a:cubicBezTo>
                  <a:lnTo>
                    <a:pt x="1080043" y="1097389"/>
                  </a:lnTo>
                  <a:cubicBezTo>
                    <a:pt x="1114436" y="1141334"/>
                    <a:pt x="1162490" y="1210866"/>
                    <a:pt x="1225666" y="1262595"/>
                  </a:cubicBezTo>
                  <a:cubicBezTo>
                    <a:pt x="974323" y="1220492"/>
                    <a:pt x="716748" y="1143359"/>
                    <a:pt x="462129" y="1031358"/>
                  </a:cubicBezTo>
                  <a:cubicBezTo>
                    <a:pt x="354612" y="984063"/>
                    <a:pt x="251323" y="932179"/>
                    <a:pt x="153638" y="874571"/>
                  </a:cubicBezTo>
                  <a:cubicBezTo>
                    <a:pt x="133161" y="823672"/>
                    <a:pt x="122381" y="764476"/>
                    <a:pt x="119504" y="688499"/>
                  </a:cubicBezTo>
                  <a:cubicBezTo>
                    <a:pt x="86110" y="702998"/>
                    <a:pt x="63141" y="722415"/>
                    <a:pt x="34959" y="621336"/>
                  </a:cubicBezTo>
                  <a:cubicBezTo>
                    <a:pt x="25584" y="567185"/>
                    <a:pt x="-54165" y="281884"/>
                    <a:pt x="64172" y="333473"/>
                  </a:cubicBezTo>
                  <a:cubicBezTo>
                    <a:pt x="80394" y="252314"/>
                    <a:pt x="91942" y="157335"/>
                    <a:pt x="125544" y="68623"/>
                  </a:cubicBezTo>
                  <a:cubicBezTo>
                    <a:pt x="266165" y="134032"/>
                    <a:pt x="422996" y="169929"/>
                    <a:pt x="588211" y="169929"/>
                  </a:cubicBezTo>
                  <a:cubicBezTo>
                    <a:pt x="804063" y="169929"/>
                    <a:pt x="1005604" y="108656"/>
                    <a:pt x="11747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TextBox 54">
              <a:extLst>
                <a:ext uri="{FF2B5EF4-FFF2-40B4-BE49-F238E27FC236}">
                  <a16:creationId xmlns:a16="http://schemas.microsoft.com/office/drawing/2014/main" id="{F2E0A479-ECA8-45B2-9422-F8E8FA1CA78B}"/>
                </a:ext>
              </a:extLst>
            </p:cNvPr>
            <p:cNvSpPr txBox="1"/>
            <p:nvPr/>
          </p:nvSpPr>
          <p:spPr>
            <a:xfrm>
              <a:off x="6209567" y="2267849"/>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56" name="TextBox 55">
              <a:extLst>
                <a:ext uri="{FF2B5EF4-FFF2-40B4-BE49-F238E27FC236}">
                  <a16:creationId xmlns:a16="http://schemas.microsoft.com/office/drawing/2014/main" id="{E838D293-C00D-4CBF-88AF-C4081EB763F8}"/>
                </a:ext>
              </a:extLst>
            </p:cNvPr>
            <p:cNvSpPr txBox="1"/>
            <p:nvPr/>
          </p:nvSpPr>
          <p:spPr>
            <a:xfrm>
              <a:off x="6288475" y="3128963"/>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57" name="TextBox 56">
              <a:extLst>
                <a:ext uri="{FF2B5EF4-FFF2-40B4-BE49-F238E27FC236}">
                  <a16:creationId xmlns:a16="http://schemas.microsoft.com/office/drawing/2014/main" id="{41BB229E-AD08-4FB2-933A-591A62EA55C8}"/>
                </a:ext>
              </a:extLst>
            </p:cNvPr>
            <p:cNvSpPr txBox="1"/>
            <p:nvPr/>
          </p:nvSpPr>
          <p:spPr>
            <a:xfrm>
              <a:off x="6193206" y="4404596"/>
              <a:ext cx="137798" cy="298458"/>
            </a:xfrm>
            <a:prstGeom prst="rect">
              <a:avLst/>
            </a:prstGeom>
            <a:noFill/>
          </p:spPr>
          <p:txBody>
            <a:bodyPr wrap="none" rtlCol="0">
              <a:spAutoFit/>
            </a:bodyPr>
            <a:lstStyle/>
            <a:p>
              <a:pPr algn="r"/>
              <a:endParaRPr lang="ko-KR" altLang="en-US" sz="2000" b="1" dirty="0">
                <a:solidFill>
                  <a:schemeClr val="bg1"/>
                </a:solidFill>
                <a:cs typeface="Arial" pitchFamily="34" charset="0"/>
              </a:endParaRPr>
            </a:p>
          </p:txBody>
        </p:sp>
        <p:sp>
          <p:nvSpPr>
            <p:cNvPr id="58" name="TextBox 57">
              <a:extLst>
                <a:ext uri="{FF2B5EF4-FFF2-40B4-BE49-F238E27FC236}">
                  <a16:creationId xmlns:a16="http://schemas.microsoft.com/office/drawing/2014/main" id="{9C1B55C0-EFD2-4954-8551-BC7DA5FF2498}"/>
                </a:ext>
              </a:extLst>
            </p:cNvPr>
            <p:cNvSpPr txBox="1"/>
            <p:nvPr/>
          </p:nvSpPr>
          <p:spPr>
            <a:xfrm>
              <a:off x="5566852" y="5591413"/>
              <a:ext cx="137798" cy="298458"/>
            </a:xfrm>
            <a:prstGeom prst="rect">
              <a:avLst/>
            </a:prstGeom>
            <a:noFill/>
          </p:spPr>
          <p:txBody>
            <a:bodyPr wrap="none" rtlCol="0">
              <a:spAutoFit/>
            </a:bodyPr>
            <a:lstStyle/>
            <a:p>
              <a:pPr algn="r"/>
              <a:endParaRPr lang="ko-KR" altLang="en-US" sz="2000" b="1" dirty="0">
                <a:solidFill>
                  <a:schemeClr val="bg1"/>
                </a:solidFill>
                <a:cs typeface="Arial" pitchFamily="34" charset="0"/>
              </a:endParaRPr>
            </a:p>
          </p:txBody>
        </p:sp>
        <p:sp>
          <p:nvSpPr>
            <p:cNvPr id="59" name="TextBox 58">
              <a:extLst>
                <a:ext uri="{FF2B5EF4-FFF2-40B4-BE49-F238E27FC236}">
                  <a16:creationId xmlns:a16="http://schemas.microsoft.com/office/drawing/2014/main" id="{5CE7CDD5-0431-44C6-AFB6-9B36C8A7B865}"/>
                </a:ext>
              </a:extLst>
            </p:cNvPr>
            <p:cNvSpPr txBox="1"/>
            <p:nvPr/>
          </p:nvSpPr>
          <p:spPr>
            <a:xfrm>
              <a:off x="6939330" y="5391358"/>
              <a:ext cx="137798" cy="298458"/>
            </a:xfrm>
            <a:prstGeom prst="rect">
              <a:avLst/>
            </a:prstGeom>
            <a:noFill/>
          </p:spPr>
          <p:txBody>
            <a:bodyPr wrap="none" rtlCol="0">
              <a:spAutoFit/>
            </a:bodyPr>
            <a:lstStyle/>
            <a:p>
              <a:pPr algn="r"/>
              <a:endParaRPr lang="ko-KR" altLang="en-US" sz="2000" b="1" dirty="0">
                <a:solidFill>
                  <a:schemeClr val="bg1"/>
                </a:solidFill>
                <a:cs typeface="Arial" pitchFamily="34" charset="0"/>
              </a:endParaRPr>
            </a:p>
          </p:txBody>
        </p:sp>
      </p:grpSp>
      <p:cxnSp>
        <p:nvCxnSpPr>
          <p:cNvPr id="60" name="Elbow Connector 51">
            <a:extLst>
              <a:ext uri="{FF2B5EF4-FFF2-40B4-BE49-F238E27FC236}">
                <a16:creationId xmlns:a16="http://schemas.microsoft.com/office/drawing/2014/main" id="{4587DDFA-752A-464D-A366-D2155665693E}"/>
              </a:ext>
            </a:extLst>
          </p:cNvPr>
          <p:cNvCxnSpPr>
            <a:cxnSpLocks/>
          </p:cNvCxnSpPr>
          <p:nvPr/>
        </p:nvCxnSpPr>
        <p:spPr>
          <a:xfrm flipV="1">
            <a:off x="6399442" y="4307207"/>
            <a:ext cx="2037454" cy="809411"/>
          </a:xfrm>
          <a:prstGeom prst="bentConnector3">
            <a:avLst/>
          </a:prstGeom>
          <a:ln w="254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349303" y="1546140"/>
            <a:ext cx="6096000" cy="707886"/>
          </a:xfrm>
          <a:prstGeom prst="rect">
            <a:avLst/>
          </a:prstGeom>
        </p:spPr>
        <p:txBody>
          <a:bodyPr>
            <a:spAutoFit/>
          </a:bodyPr>
          <a:lstStyle/>
          <a:p>
            <a:r>
              <a:rPr lang="en-US" sz="2000" b="1" dirty="0">
                <a:latin typeface="+mj-lt"/>
              </a:rPr>
              <a:t>Two individual components integrated to realize the application</a:t>
            </a:r>
          </a:p>
        </p:txBody>
      </p:sp>
    </p:spTree>
    <p:extLst>
      <p:ext uri="{BB962C8B-B14F-4D97-AF65-F5344CB8AC3E}">
        <p14:creationId xmlns:p14="http://schemas.microsoft.com/office/powerpoint/2010/main" val="2218143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1280" y="280611"/>
            <a:ext cx="9874371" cy="617934"/>
          </a:xfrm>
        </p:spPr>
        <p:txBody>
          <a:bodyPr/>
          <a:lstStyle/>
          <a:p>
            <a:r>
              <a:rPr lang="en-US" sz="3600" dirty="0" smtClean="0"/>
              <a:t>Diverse Group of Stakeholders</a:t>
            </a:r>
            <a:endParaRPr lang="en-GB"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1972"/>
            <a:ext cx="3895551" cy="26354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537" y="2511972"/>
            <a:ext cx="3413186" cy="26695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2709" y="2522433"/>
            <a:ext cx="2821519" cy="2648607"/>
          </a:xfrm>
          <a:prstGeom prst="rect">
            <a:avLst/>
          </a:prstGeom>
        </p:spPr>
      </p:pic>
      <p:sp>
        <p:nvSpPr>
          <p:cNvPr id="7" name="Oval 6">
            <a:extLst>
              <a:ext uri="{FF2B5EF4-FFF2-40B4-BE49-F238E27FC236}">
                <a16:creationId xmlns:a16="http://schemas.microsoft.com/office/drawing/2014/main" id="{F2A6B26C-7E4C-4561-BBF1-115FFE2679E9}"/>
              </a:ext>
            </a:extLst>
          </p:cNvPr>
          <p:cNvSpPr/>
          <p:nvPr/>
        </p:nvSpPr>
        <p:spPr>
          <a:xfrm flipH="1">
            <a:off x="11101095" y="1636499"/>
            <a:ext cx="188613" cy="1886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F2A6B26C-7E4C-4561-BBF1-115FFE2679E9}"/>
              </a:ext>
            </a:extLst>
          </p:cNvPr>
          <p:cNvSpPr/>
          <p:nvPr/>
        </p:nvSpPr>
        <p:spPr>
          <a:xfrm flipH="1">
            <a:off x="11253495" y="1788899"/>
            <a:ext cx="188613" cy="1886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9" name="Group 8">
            <a:extLst>
              <a:ext uri="{FF2B5EF4-FFF2-40B4-BE49-F238E27FC236}">
                <a16:creationId xmlns:a16="http://schemas.microsoft.com/office/drawing/2014/main" id="{85CF56AE-BEC7-4453-93DC-01E3C2042431}"/>
              </a:ext>
            </a:extLst>
          </p:cNvPr>
          <p:cNvGrpSpPr/>
          <p:nvPr/>
        </p:nvGrpSpPr>
        <p:grpSpPr>
          <a:xfrm flipH="1">
            <a:off x="8079587" y="47207"/>
            <a:ext cx="4030228" cy="2600352"/>
            <a:chOff x="1070741" y="2355612"/>
            <a:chExt cx="3613027" cy="2331169"/>
          </a:xfrm>
        </p:grpSpPr>
        <p:sp>
          <p:nvSpPr>
            <p:cNvPr id="10" name="Freeform 2">
              <a:extLst>
                <a:ext uri="{FF2B5EF4-FFF2-40B4-BE49-F238E27FC236}">
                  <a16:creationId xmlns:a16="http://schemas.microsoft.com/office/drawing/2014/main" id="{53688159-EBAA-4825-812F-99EC09430044}"/>
                </a:ext>
              </a:extLst>
            </p:cNvPr>
            <p:cNvSpPr/>
            <p:nvPr/>
          </p:nvSpPr>
          <p:spPr>
            <a:xfrm>
              <a:off x="2216184" y="2716811"/>
              <a:ext cx="2467584" cy="1722768"/>
            </a:xfrm>
            <a:custGeom>
              <a:avLst/>
              <a:gdLst>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141514 w 4637314"/>
                <a:gd name="connsiteY4" fmla="*/ 304800 h 2906486"/>
                <a:gd name="connsiteX5" fmla="*/ 0 w 4637314"/>
                <a:gd name="connsiteY5" fmla="*/ 468086 h 2906486"/>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0 w 4637314"/>
                <a:gd name="connsiteY0" fmla="*/ 468086 h 2906486"/>
                <a:gd name="connsiteX1" fmla="*/ 13507 w 4637314"/>
                <a:gd name="connsiteY1" fmla="*/ 2906486 h 2906486"/>
                <a:gd name="connsiteX2" fmla="*/ 4637314 w 4637314"/>
                <a:gd name="connsiteY2" fmla="*/ 2862943 h 2906486"/>
                <a:gd name="connsiteX3" fmla="*/ 729343 w 4637314"/>
                <a:gd name="connsiteY3" fmla="*/ 0 h 2906486"/>
                <a:gd name="connsiteX4" fmla="*/ 0 w 4637314"/>
                <a:gd name="connsiteY4" fmla="*/ 468086 h 2906486"/>
                <a:gd name="connsiteX0" fmla="*/ 13023 w 4650337"/>
                <a:gd name="connsiteY0" fmla="*/ 468086 h 2915120"/>
                <a:gd name="connsiteX1" fmla="*/ 626 w 4650337"/>
                <a:gd name="connsiteY1" fmla="*/ 2915120 h 2915120"/>
                <a:gd name="connsiteX2" fmla="*/ 4650337 w 4650337"/>
                <a:gd name="connsiteY2" fmla="*/ 2862943 h 2915120"/>
                <a:gd name="connsiteX3" fmla="*/ 742366 w 4650337"/>
                <a:gd name="connsiteY3" fmla="*/ 0 h 2915120"/>
                <a:gd name="connsiteX4" fmla="*/ 13023 w 4650337"/>
                <a:gd name="connsiteY4" fmla="*/ 468086 h 2915120"/>
                <a:gd name="connsiteX0" fmla="*/ 13023 w 4417204"/>
                <a:gd name="connsiteY0" fmla="*/ 468086 h 2915120"/>
                <a:gd name="connsiteX1" fmla="*/ 626 w 4417204"/>
                <a:gd name="connsiteY1" fmla="*/ 2915120 h 2915120"/>
                <a:gd name="connsiteX2" fmla="*/ 4417204 w 4417204"/>
                <a:gd name="connsiteY2" fmla="*/ 2871577 h 2915120"/>
                <a:gd name="connsiteX3" fmla="*/ 742366 w 4417204"/>
                <a:gd name="connsiteY3" fmla="*/ 0 h 2915120"/>
                <a:gd name="connsiteX4" fmla="*/ 13023 w 4417204"/>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 name="connsiteX0" fmla="*/ 13023 w 4175437"/>
                <a:gd name="connsiteY0" fmla="*/ 468086 h 2915120"/>
                <a:gd name="connsiteX1" fmla="*/ 626 w 4175437"/>
                <a:gd name="connsiteY1" fmla="*/ 2915120 h 2915120"/>
                <a:gd name="connsiteX2" fmla="*/ 4175437 w 4175437"/>
                <a:gd name="connsiteY2" fmla="*/ 2897481 h 2915120"/>
                <a:gd name="connsiteX3" fmla="*/ 742366 w 4175437"/>
                <a:gd name="connsiteY3" fmla="*/ 0 h 2915120"/>
                <a:gd name="connsiteX4" fmla="*/ 13023 w 4175437"/>
                <a:gd name="connsiteY4" fmla="*/ 468086 h 2915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437" h="2915120">
                  <a:moveTo>
                    <a:pt x="13023" y="468086"/>
                  </a:moveTo>
                  <a:cubicBezTo>
                    <a:pt x="17525" y="1280886"/>
                    <a:pt x="-3876" y="2102320"/>
                    <a:pt x="626" y="2915120"/>
                  </a:cubicBezTo>
                  <a:lnTo>
                    <a:pt x="4175437" y="2897481"/>
                  </a:lnTo>
                  <a:lnTo>
                    <a:pt x="742366" y="0"/>
                  </a:lnTo>
                  <a:lnTo>
                    <a:pt x="13023" y="468086"/>
                  </a:lnTo>
                  <a:close/>
                </a:path>
              </a:pathLst>
            </a:custGeom>
            <a:gradFill>
              <a:gsLst>
                <a:gs pos="0">
                  <a:schemeClr val="bg1">
                    <a:alpha val="20000"/>
                  </a:schemeClr>
                </a:gs>
                <a:gs pos="27000">
                  <a:schemeClr val="bg1">
                    <a:alpha val="80000"/>
                  </a:schemeClr>
                </a:gs>
                <a:gs pos="100000">
                  <a:schemeClr val="accent6">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1" name="Group 10">
              <a:extLst>
                <a:ext uri="{FF2B5EF4-FFF2-40B4-BE49-F238E27FC236}">
                  <a16:creationId xmlns:a16="http://schemas.microsoft.com/office/drawing/2014/main" id="{0A0A7DFB-75C2-4FF3-9609-04DF8A0DB234}"/>
                </a:ext>
              </a:extLst>
            </p:cNvPr>
            <p:cNvGrpSpPr/>
            <p:nvPr/>
          </p:nvGrpSpPr>
          <p:grpSpPr>
            <a:xfrm rot="3660000">
              <a:off x="1772640" y="2273771"/>
              <a:ext cx="112390" cy="1065317"/>
              <a:chOff x="1039691" y="2468855"/>
              <a:chExt cx="190176" cy="1802639"/>
            </a:xfrm>
          </p:grpSpPr>
          <p:sp>
            <p:nvSpPr>
              <p:cNvPr id="20" name="Rectangle 19">
                <a:extLst>
                  <a:ext uri="{FF2B5EF4-FFF2-40B4-BE49-F238E27FC236}">
                    <a16:creationId xmlns:a16="http://schemas.microsoft.com/office/drawing/2014/main" id="{4F50AA7A-54FD-48F8-8374-13974F1259B7}"/>
                  </a:ext>
                </a:extLst>
              </p:cNvPr>
              <p:cNvSpPr/>
              <p:nvPr/>
            </p:nvSpPr>
            <p:spPr>
              <a:xfrm>
                <a:off x="1039691" y="2471295"/>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Rectangle 20">
                <a:extLst>
                  <a:ext uri="{FF2B5EF4-FFF2-40B4-BE49-F238E27FC236}">
                    <a16:creationId xmlns:a16="http://schemas.microsoft.com/office/drawing/2014/main" id="{9E92E1B1-23D2-43CC-B9BA-BB530F9E9475}"/>
                  </a:ext>
                </a:extLst>
              </p:cNvPr>
              <p:cNvSpPr/>
              <p:nvPr/>
            </p:nvSpPr>
            <p:spPr>
              <a:xfrm>
                <a:off x="1157859" y="2468855"/>
                <a:ext cx="72008" cy="1800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12" name="Group 11">
              <a:extLst>
                <a:ext uri="{FF2B5EF4-FFF2-40B4-BE49-F238E27FC236}">
                  <a16:creationId xmlns:a16="http://schemas.microsoft.com/office/drawing/2014/main" id="{205331BD-3E84-42FF-B572-3076217E5F0F}"/>
                </a:ext>
              </a:extLst>
            </p:cNvPr>
            <p:cNvGrpSpPr/>
            <p:nvPr/>
          </p:nvGrpSpPr>
          <p:grpSpPr>
            <a:xfrm>
              <a:off x="1314845" y="3097544"/>
              <a:ext cx="136170" cy="1065354"/>
              <a:chOff x="1093356" y="2490394"/>
              <a:chExt cx="230413" cy="1802702"/>
            </a:xfrm>
          </p:grpSpPr>
          <p:sp>
            <p:nvSpPr>
              <p:cNvPr id="18" name="Rectangle 17">
                <a:extLst>
                  <a:ext uri="{FF2B5EF4-FFF2-40B4-BE49-F238E27FC236}">
                    <a16:creationId xmlns:a16="http://schemas.microsoft.com/office/drawing/2014/main" id="{7DCBE295-1816-4641-8D29-77C44356E46A}"/>
                  </a:ext>
                </a:extLst>
              </p:cNvPr>
              <p:cNvSpPr/>
              <p:nvPr/>
            </p:nvSpPr>
            <p:spPr>
              <a:xfrm>
                <a:off x="1093356" y="2492897"/>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Rectangle 18">
                <a:extLst>
                  <a:ext uri="{FF2B5EF4-FFF2-40B4-BE49-F238E27FC236}">
                    <a16:creationId xmlns:a16="http://schemas.microsoft.com/office/drawing/2014/main" id="{04DD437C-98D7-4C5C-B280-383E0BDF8AC1}"/>
                  </a:ext>
                </a:extLst>
              </p:cNvPr>
              <p:cNvSpPr/>
              <p:nvPr/>
            </p:nvSpPr>
            <p:spPr>
              <a:xfrm>
                <a:off x="1251762" y="2490394"/>
                <a:ext cx="72007"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3" name="Group 12">
              <a:extLst>
                <a:ext uri="{FF2B5EF4-FFF2-40B4-BE49-F238E27FC236}">
                  <a16:creationId xmlns:a16="http://schemas.microsoft.com/office/drawing/2014/main" id="{DC14D2DA-7F0B-4605-BE21-D6CFF8F97771}"/>
                </a:ext>
              </a:extLst>
            </p:cNvPr>
            <p:cNvGrpSpPr/>
            <p:nvPr/>
          </p:nvGrpSpPr>
          <p:grpSpPr>
            <a:xfrm>
              <a:off x="1243434" y="2957732"/>
              <a:ext cx="279625" cy="279625"/>
              <a:chOff x="3275856" y="4077072"/>
              <a:chExt cx="504056" cy="504056"/>
            </a:xfrm>
          </p:grpSpPr>
          <p:sp>
            <p:nvSpPr>
              <p:cNvPr id="16" name="Oval 15">
                <a:extLst>
                  <a:ext uri="{FF2B5EF4-FFF2-40B4-BE49-F238E27FC236}">
                    <a16:creationId xmlns:a16="http://schemas.microsoft.com/office/drawing/2014/main" id="{14BC69C2-CB3E-4546-8E52-E25ECEB2BC4B}"/>
                  </a:ext>
                </a:extLst>
              </p:cNvPr>
              <p:cNvSpPr/>
              <p:nvPr/>
            </p:nvSpPr>
            <p:spPr>
              <a:xfrm>
                <a:off x="3275856" y="4077072"/>
                <a:ext cx="504056" cy="50405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F2A6B26C-7E4C-4561-BBF1-115FFE2679E9}"/>
                  </a:ext>
                </a:extLst>
              </p:cNvPr>
              <p:cNvSpPr/>
              <p:nvPr/>
            </p:nvSpPr>
            <p:spPr>
              <a:xfrm>
                <a:off x="3375484" y="41767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4" name="Rounded Rectangle 14">
              <a:extLst>
                <a:ext uri="{FF2B5EF4-FFF2-40B4-BE49-F238E27FC236}">
                  <a16:creationId xmlns:a16="http://schemas.microsoft.com/office/drawing/2014/main" id="{983C3337-3AA1-4D8B-B81C-032D708EE461}"/>
                </a:ext>
              </a:extLst>
            </p:cNvPr>
            <p:cNvSpPr/>
            <p:nvPr/>
          </p:nvSpPr>
          <p:spPr>
            <a:xfrm rot="19957432">
              <a:off x="2045380" y="2355612"/>
              <a:ext cx="598917" cy="568478"/>
            </a:xfrm>
            <a:custGeom>
              <a:avLst/>
              <a:gdLst>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8917" h="568478">
                  <a:moveTo>
                    <a:pt x="298603" y="2"/>
                  </a:moveTo>
                  <a:cubicBezTo>
                    <a:pt x="324583" y="-145"/>
                    <a:pt x="350602" y="6408"/>
                    <a:pt x="373918" y="19676"/>
                  </a:cubicBezTo>
                  <a:cubicBezTo>
                    <a:pt x="421176" y="46569"/>
                    <a:pt x="449886" y="96804"/>
                    <a:pt x="448829" y="150752"/>
                  </a:cubicBezTo>
                  <a:lnTo>
                    <a:pt x="446328" y="150767"/>
                  </a:lnTo>
                  <a:lnTo>
                    <a:pt x="446328" y="252762"/>
                  </a:lnTo>
                  <a:lnTo>
                    <a:pt x="446478" y="252762"/>
                  </a:lnTo>
                  <a:lnTo>
                    <a:pt x="598917" y="565068"/>
                  </a:lnTo>
                  <a:lnTo>
                    <a:pt x="0" y="568478"/>
                  </a:lnTo>
                  <a:lnTo>
                    <a:pt x="142510" y="252762"/>
                  </a:lnTo>
                  <a:lnTo>
                    <a:pt x="143217" y="252762"/>
                  </a:lnTo>
                  <a:lnTo>
                    <a:pt x="143217" y="134244"/>
                  </a:lnTo>
                  <a:cubicBezTo>
                    <a:pt x="143445" y="138297"/>
                    <a:pt x="164730" y="39613"/>
                    <a:pt x="223520" y="20528"/>
                  </a:cubicBezTo>
                  <a:cubicBezTo>
                    <a:pt x="249418" y="-1846"/>
                    <a:pt x="272623" y="149"/>
                    <a:pt x="298603" y="2"/>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Diagonal Stripe 14">
              <a:extLst>
                <a:ext uri="{FF2B5EF4-FFF2-40B4-BE49-F238E27FC236}">
                  <a16:creationId xmlns:a16="http://schemas.microsoft.com/office/drawing/2014/main" id="{08EC1A92-0ABE-4998-A0BD-1829B18B5B49}"/>
                </a:ext>
              </a:extLst>
            </p:cNvPr>
            <p:cNvSpPr/>
            <p:nvPr/>
          </p:nvSpPr>
          <p:spPr>
            <a:xfrm rot="2700000">
              <a:off x="1070741" y="4062402"/>
              <a:ext cx="624379" cy="624379"/>
            </a:xfrm>
            <a:prstGeom prst="diagStrip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9" name="Group 38">
            <a:extLst>
              <a:ext uri="{FF2B5EF4-FFF2-40B4-BE49-F238E27FC236}">
                <a16:creationId xmlns:a16="http://schemas.microsoft.com/office/drawing/2014/main" id="{4BC99D62-24F4-4A06-9CA2-17F3E635A679}"/>
              </a:ext>
            </a:extLst>
          </p:cNvPr>
          <p:cNvGrpSpPr/>
          <p:nvPr/>
        </p:nvGrpSpPr>
        <p:grpSpPr>
          <a:xfrm>
            <a:off x="53273" y="0"/>
            <a:ext cx="1013738" cy="2068981"/>
            <a:chOff x="2015424" y="-1847"/>
            <a:chExt cx="2689646" cy="5489412"/>
          </a:xfrm>
        </p:grpSpPr>
        <p:grpSp>
          <p:nvGrpSpPr>
            <p:cNvPr id="40" name="Group 39">
              <a:extLst>
                <a:ext uri="{FF2B5EF4-FFF2-40B4-BE49-F238E27FC236}">
                  <a16:creationId xmlns:a16="http://schemas.microsoft.com/office/drawing/2014/main" id="{DA8E5DFF-19E4-4814-B1ED-71FF6A48F854}"/>
                </a:ext>
              </a:extLst>
            </p:cNvPr>
            <p:cNvGrpSpPr/>
            <p:nvPr/>
          </p:nvGrpSpPr>
          <p:grpSpPr>
            <a:xfrm>
              <a:off x="3942094" y="-1847"/>
              <a:ext cx="762976" cy="3863294"/>
              <a:chOff x="3942094" y="-1847"/>
              <a:chExt cx="762976" cy="3863294"/>
            </a:xfrm>
            <a:solidFill>
              <a:schemeClr val="accent2"/>
            </a:solidFill>
          </p:grpSpPr>
          <p:sp>
            <p:nvSpPr>
              <p:cNvPr id="53" name="Rectangle 52">
                <a:extLst>
                  <a:ext uri="{FF2B5EF4-FFF2-40B4-BE49-F238E27FC236}">
                    <a16:creationId xmlns:a16="http://schemas.microsoft.com/office/drawing/2014/main" id="{31FBC552-F01E-42F0-9DBC-F700221CABAE}"/>
                  </a:ext>
                </a:extLst>
              </p:cNvPr>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54" name="Freeform: Shape 138">
                <a:extLst>
                  <a:ext uri="{FF2B5EF4-FFF2-40B4-BE49-F238E27FC236}">
                    <a16:creationId xmlns:a16="http://schemas.microsoft.com/office/drawing/2014/main" id="{9560EE1F-5211-4B24-B6C4-ADD75E0F226A}"/>
                  </a:ext>
                </a:extLst>
              </p:cNvPr>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41" name="Group 40">
              <a:extLst>
                <a:ext uri="{FF2B5EF4-FFF2-40B4-BE49-F238E27FC236}">
                  <a16:creationId xmlns:a16="http://schemas.microsoft.com/office/drawing/2014/main" id="{065C1E06-E941-491D-9B1B-749759F1C45B}"/>
                </a:ext>
              </a:extLst>
            </p:cNvPr>
            <p:cNvGrpSpPr/>
            <p:nvPr/>
          </p:nvGrpSpPr>
          <p:grpSpPr>
            <a:xfrm>
              <a:off x="3158599" y="-1847"/>
              <a:ext cx="762976" cy="2936601"/>
              <a:chOff x="3158599" y="-1847"/>
              <a:chExt cx="762976" cy="2936601"/>
            </a:xfrm>
            <a:solidFill>
              <a:schemeClr val="accent4"/>
            </a:solidFill>
          </p:grpSpPr>
          <p:sp>
            <p:nvSpPr>
              <p:cNvPr id="51" name="Rectangle 50">
                <a:extLst>
                  <a:ext uri="{FF2B5EF4-FFF2-40B4-BE49-F238E27FC236}">
                    <a16:creationId xmlns:a16="http://schemas.microsoft.com/office/drawing/2014/main" id="{0331B67C-1420-4757-B25F-61C4A22CC89E}"/>
                  </a:ext>
                </a:extLst>
              </p:cNvPr>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52" name="Freeform: Shape 141">
                <a:extLst>
                  <a:ext uri="{FF2B5EF4-FFF2-40B4-BE49-F238E27FC236}">
                    <a16:creationId xmlns:a16="http://schemas.microsoft.com/office/drawing/2014/main" id="{23A6DB40-17DA-4648-AB79-CCE31480CE51}"/>
                  </a:ext>
                </a:extLst>
              </p:cNvPr>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42" name="Group 41">
              <a:extLst>
                <a:ext uri="{FF2B5EF4-FFF2-40B4-BE49-F238E27FC236}">
                  <a16:creationId xmlns:a16="http://schemas.microsoft.com/office/drawing/2014/main" id="{2E90E815-8317-45F4-9259-F20272B0B2B9}"/>
                </a:ext>
              </a:extLst>
            </p:cNvPr>
            <p:cNvGrpSpPr/>
            <p:nvPr/>
          </p:nvGrpSpPr>
          <p:grpSpPr>
            <a:xfrm>
              <a:off x="2015424" y="-1847"/>
              <a:ext cx="1437328" cy="5489412"/>
              <a:chOff x="2015424" y="-1847"/>
              <a:chExt cx="1437328" cy="5489412"/>
            </a:xfrm>
          </p:grpSpPr>
          <p:sp>
            <p:nvSpPr>
              <p:cNvPr id="49" name="Rectangle 48">
                <a:extLst>
                  <a:ext uri="{FF2B5EF4-FFF2-40B4-BE49-F238E27FC236}">
                    <a16:creationId xmlns:a16="http://schemas.microsoft.com/office/drawing/2014/main" id="{7A4ECA8E-856E-45DA-A235-2A212F0B55FA}"/>
                  </a:ext>
                </a:extLst>
              </p:cNvPr>
              <p:cNvSpPr/>
              <p:nvPr/>
            </p:nvSpPr>
            <p:spPr>
              <a:xfrm>
                <a:off x="2701620" y="-1847"/>
                <a:ext cx="72000" cy="402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50" name="Rounded Rectangle 51">
                <a:extLst>
                  <a:ext uri="{FF2B5EF4-FFF2-40B4-BE49-F238E27FC236}">
                    <a16:creationId xmlns:a16="http://schemas.microsoft.com/office/drawing/2014/main" id="{160716ED-7D21-4514-909C-172EE645D281}"/>
                  </a:ext>
                </a:extLst>
              </p:cNvPr>
              <p:cNvSpPr/>
              <p:nvPr/>
            </p:nvSpPr>
            <p:spPr>
              <a:xfrm rot="5400000" flipH="1">
                <a:off x="1970982" y="4005795"/>
                <a:ext cx="1526212" cy="143732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spTree>
    <p:extLst>
      <p:ext uri="{BB962C8B-B14F-4D97-AF65-F5344CB8AC3E}">
        <p14:creationId xmlns:p14="http://schemas.microsoft.com/office/powerpoint/2010/main" val="19788333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References</a:t>
            </a:r>
            <a:endParaRPr lang="en-US" dirty="0"/>
          </a:p>
        </p:txBody>
      </p:sp>
      <p:grpSp>
        <p:nvGrpSpPr>
          <p:cNvPr id="6" name="Group 5">
            <a:extLst>
              <a:ext uri="{FF2B5EF4-FFF2-40B4-BE49-F238E27FC236}">
                <a16:creationId xmlns:a16="http://schemas.microsoft.com/office/drawing/2014/main" id="{EEFE4A81-D933-4F53-9CFE-8F5DA4D5EF3F}"/>
              </a:ext>
            </a:extLst>
          </p:cNvPr>
          <p:cNvGrpSpPr/>
          <p:nvPr/>
        </p:nvGrpSpPr>
        <p:grpSpPr>
          <a:xfrm>
            <a:off x="2538590" y="1701065"/>
            <a:ext cx="3794673" cy="494026"/>
            <a:chOff x="803640" y="3362835"/>
            <a:chExt cx="2059657" cy="494026"/>
          </a:xfrm>
        </p:grpSpPr>
        <p:sp>
          <p:nvSpPr>
            <p:cNvPr id="7" name="TextBox 6">
              <a:extLst>
                <a:ext uri="{FF2B5EF4-FFF2-40B4-BE49-F238E27FC236}">
                  <a16:creationId xmlns:a16="http://schemas.microsoft.com/office/drawing/2014/main" id="{FD815D66-918F-4327-8E06-3E973D924859}"/>
                </a:ext>
              </a:extLst>
            </p:cNvPr>
            <p:cNvSpPr txBox="1"/>
            <p:nvPr/>
          </p:nvSpPr>
          <p:spPr>
            <a:xfrm>
              <a:off x="803640" y="3579862"/>
              <a:ext cx="2059657"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C9DA4C98-2468-4173-BB18-0931DB749172}"/>
                </a:ext>
              </a:extLst>
            </p:cNvPr>
            <p:cNvSpPr txBox="1"/>
            <p:nvPr/>
          </p:nvSpPr>
          <p:spPr>
            <a:xfrm>
              <a:off x="803640" y="3362835"/>
              <a:ext cx="2059657" cy="246221"/>
            </a:xfrm>
            <a:prstGeom prst="rect">
              <a:avLst/>
            </a:prstGeom>
            <a:noFill/>
          </p:spPr>
          <p:txBody>
            <a:bodyPr wrap="square" rtlCol="0">
              <a:spAutoFit/>
            </a:bodyPr>
            <a:lstStyle/>
            <a:p>
              <a:pPr algn="r"/>
              <a:endParaRPr lang="en-US" sz="1000" dirty="0"/>
            </a:p>
          </p:txBody>
        </p:sp>
      </p:grpSp>
      <p:grpSp>
        <p:nvGrpSpPr>
          <p:cNvPr id="12" name="Group 11">
            <a:extLst>
              <a:ext uri="{FF2B5EF4-FFF2-40B4-BE49-F238E27FC236}">
                <a16:creationId xmlns:a16="http://schemas.microsoft.com/office/drawing/2014/main" id="{BB0D68FC-A463-41FE-BAFE-F5C98E86EB17}"/>
              </a:ext>
            </a:extLst>
          </p:cNvPr>
          <p:cNvGrpSpPr/>
          <p:nvPr/>
        </p:nvGrpSpPr>
        <p:grpSpPr>
          <a:xfrm>
            <a:off x="1275596" y="2668808"/>
            <a:ext cx="5955551" cy="1169551"/>
            <a:chOff x="803640" y="3330608"/>
            <a:chExt cx="3232529" cy="1169551"/>
          </a:xfrm>
        </p:grpSpPr>
        <p:sp>
          <p:nvSpPr>
            <p:cNvPr id="13" name="TextBox 12">
              <a:extLst>
                <a:ext uri="{FF2B5EF4-FFF2-40B4-BE49-F238E27FC236}">
                  <a16:creationId xmlns:a16="http://schemas.microsoft.com/office/drawing/2014/main" id="{B6A7EFF8-F077-425F-B9DE-FE1A914832E6}"/>
                </a:ext>
              </a:extLst>
            </p:cNvPr>
            <p:cNvSpPr txBox="1"/>
            <p:nvPr/>
          </p:nvSpPr>
          <p:spPr>
            <a:xfrm>
              <a:off x="803640" y="3579862"/>
              <a:ext cx="2059657" cy="276999"/>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00A9131B-DC5E-4F02-9CC0-522DE8471B0C}"/>
                </a:ext>
              </a:extLst>
            </p:cNvPr>
            <p:cNvSpPr txBox="1"/>
            <p:nvPr/>
          </p:nvSpPr>
          <p:spPr>
            <a:xfrm>
              <a:off x="2232984" y="3330608"/>
              <a:ext cx="1803185" cy="1169551"/>
            </a:xfrm>
            <a:prstGeom prst="rect">
              <a:avLst/>
            </a:prstGeom>
            <a:noFill/>
          </p:spPr>
          <p:txBody>
            <a:bodyPr wrap="square" rtlCol="0">
              <a:spAutoFit/>
            </a:bodyPr>
            <a:lstStyle/>
            <a:p>
              <a:pPr algn="ctr"/>
              <a:r>
                <a:rPr lang="en-US" sz="1000" dirty="0">
                  <a:solidFill>
                    <a:schemeClr val="tx2"/>
                  </a:solidFill>
                </a:rPr>
                <a:t> </a:t>
              </a:r>
              <a:r>
                <a:rPr lang="en-US" sz="1000" dirty="0" smtClean="0">
                  <a:solidFill>
                    <a:schemeClr val="tx2"/>
                  </a:solidFill>
                </a:rPr>
                <a:t> </a:t>
              </a:r>
              <a:r>
                <a:rPr lang="en-US" sz="1000" dirty="0">
                  <a:solidFill>
                    <a:schemeClr val="tx2"/>
                  </a:solidFill>
                </a:rPr>
                <a:t>Research on Abnormal Behavior Detection of Online Examination Based on Image Information Senbo Hu1 , Xiao Jia2 , Yingliang Fu3 Dalian Maritime University College of Information Science and TechnologyDalian, Liaoning Email:senbo@dlmu.edu.cn, jiaxiao222@126.com,fuyl8125@dlmu.edu.cn</a:t>
              </a:r>
            </a:p>
            <a:p>
              <a:pPr algn="r"/>
              <a:endParaRPr lang="ko-KR" altLang="en-US" sz="1000" b="1" dirty="0">
                <a:solidFill>
                  <a:schemeClr val="tx2"/>
                </a:solidFill>
                <a:cs typeface="Arial" pitchFamily="34" charset="0"/>
              </a:endParaRPr>
            </a:p>
          </p:txBody>
        </p:sp>
      </p:grpSp>
      <p:grpSp>
        <p:nvGrpSpPr>
          <p:cNvPr id="15" name="Group 14">
            <a:extLst>
              <a:ext uri="{FF2B5EF4-FFF2-40B4-BE49-F238E27FC236}">
                <a16:creationId xmlns:a16="http://schemas.microsoft.com/office/drawing/2014/main" id="{4F16EE7C-C167-47BC-8DC5-EA426863A495}"/>
              </a:ext>
            </a:extLst>
          </p:cNvPr>
          <p:cNvGrpSpPr/>
          <p:nvPr/>
        </p:nvGrpSpPr>
        <p:grpSpPr>
          <a:xfrm>
            <a:off x="2087070" y="3560800"/>
            <a:ext cx="5391929" cy="1460649"/>
            <a:chOff x="803640" y="3579862"/>
            <a:chExt cx="2880590" cy="1344815"/>
          </a:xfrm>
        </p:grpSpPr>
        <p:sp>
          <p:nvSpPr>
            <p:cNvPr id="16" name="TextBox 15">
              <a:extLst>
                <a:ext uri="{FF2B5EF4-FFF2-40B4-BE49-F238E27FC236}">
                  <a16:creationId xmlns:a16="http://schemas.microsoft.com/office/drawing/2014/main" id="{D7B96E0C-E19A-40A4-A015-214C914F2F2A}"/>
                </a:ext>
              </a:extLst>
            </p:cNvPr>
            <p:cNvSpPr txBox="1"/>
            <p:nvPr/>
          </p:nvSpPr>
          <p:spPr>
            <a:xfrm>
              <a:off x="803640" y="3579862"/>
              <a:ext cx="2059657"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FAD5959A-5C30-4413-A77C-D15F52646967}"/>
                </a:ext>
              </a:extLst>
            </p:cNvPr>
            <p:cNvSpPr txBox="1"/>
            <p:nvPr/>
          </p:nvSpPr>
          <p:spPr>
            <a:xfrm>
              <a:off x="1704873" y="4131244"/>
              <a:ext cx="1979357" cy="793433"/>
            </a:xfrm>
            <a:prstGeom prst="rect">
              <a:avLst/>
            </a:prstGeom>
            <a:noFill/>
          </p:spPr>
          <p:txBody>
            <a:bodyPr wrap="square" rtlCol="0">
              <a:spAutoFit/>
            </a:bodyPr>
            <a:lstStyle/>
            <a:p>
              <a:pPr algn="ctr"/>
              <a:r>
                <a:rPr lang="en-US" sz="1000" dirty="0" smtClean="0">
                  <a:solidFill>
                    <a:schemeClr val="accent3"/>
                  </a:solidFill>
                </a:rPr>
                <a:t>   </a:t>
              </a:r>
              <a:r>
                <a:rPr lang="en-US" sz="1000" dirty="0">
                  <a:solidFill>
                    <a:schemeClr val="accent3"/>
                  </a:solidFill>
                </a:rPr>
                <a:t>Prince, D.J., Fulton, R.A. and Garsombke, T.W. 2009. Comparisons Of Proctored    Versus Non-Proctored Testing Strategies In Graduate Distance Education Curriculum. Journal of College Teaching &amp; Learning (TLC). 6, 7 (Nov. 2009). DOI:https://doi.org/10.19030/tlc.v6i7.1125.</a:t>
              </a:r>
            </a:p>
          </p:txBody>
        </p:sp>
      </p:grpSp>
      <p:sp>
        <p:nvSpPr>
          <p:cNvPr id="33" name="Rectangle 32"/>
          <p:cNvSpPr/>
          <p:nvPr/>
        </p:nvSpPr>
        <p:spPr>
          <a:xfrm>
            <a:off x="3774011" y="1679669"/>
            <a:ext cx="4336708" cy="553998"/>
          </a:xfrm>
          <a:prstGeom prst="rect">
            <a:avLst/>
          </a:prstGeom>
        </p:spPr>
        <p:txBody>
          <a:bodyPr wrap="square">
            <a:spAutoFit/>
          </a:bodyPr>
          <a:lstStyle/>
          <a:p>
            <a:pPr algn="ctr"/>
            <a:r>
              <a:rPr lang="en-US" sz="1000" dirty="0" smtClean="0">
                <a:solidFill>
                  <a:schemeClr val="accent1"/>
                </a:solidFill>
              </a:rPr>
              <a:t> </a:t>
            </a:r>
            <a:r>
              <a:rPr lang="en-US" sz="1000" dirty="0">
                <a:solidFill>
                  <a:schemeClr val="accent1"/>
                </a:solidFill>
              </a:rPr>
              <a:t>E-cheating Prevention Measures: Detection of Cheating at Online Examinations Using Deep Learning Approach - A Case Study Leslie ChingOw Tiong and HeeJeong Jasmine Lee</a:t>
            </a:r>
          </a:p>
        </p:txBody>
      </p:sp>
      <p:grpSp>
        <p:nvGrpSpPr>
          <p:cNvPr id="34" name="Group 33">
            <a:extLst>
              <a:ext uri="{FF2B5EF4-FFF2-40B4-BE49-F238E27FC236}">
                <a16:creationId xmlns:a16="http://schemas.microsoft.com/office/drawing/2014/main" id="{EEFE4A81-D933-4F53-9CFE-8F5DA4D5EF3F}"/>
              </a:ext>
            </a:extLst>
          </p:cNvPr>
          <p:cNvGrpSpPr/>
          <p:nvPr/>
        </p:nvGrpSpPr>
        <p:grpSpPr>
          <a:xfrm>
            <a:off x="2690990" y="1853465"/>
            <a:ext cx="3794673" cy="494026"/>
            <a:chOff x="803640" y="3362835"/>
            <a:chExt cx="2059657" cy="494026"/>
          </a:xfrm>
        </p:grpSpPr>
        <p:sp>
          <p:nvSpPr>
            <p:cNvPr id="35" name="TextBox 34">
              <a:extLst>
                <a:ext uri="{FF2B5EF4-FFF2-40B4-BE49-F238E27FC236}">
                  <a16:creationId xmlns:a16="http://schemas.microsoft.com/office/drawing/2014/main" id="{FD815D66-918F-4327-8E06-3E973D924859}"/>
                </a:ext>
              </a:extLst>
            </p:cNvPr>
            <p:cNvSpPr txBox="1"/>
            <p:nvPr/>
          </p:nvSpPr>
          <p:spPr>
            <a:xfrm>
              <a:off x="803640" y="3579862"/>
              <a:ext cx="2059657"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C9DA4C98-2468-4173-BB18-0931DB749172}"/>
                </a:ext>
              </a:extLst>
            </p:cNvPr>
            <p:cNvSpPr txBox="1"/>
            <p:nvPr/>
          </p:nvSpPr>
          <p:spPr>
            <a:xfrm>
              <a:off x="803640" y="3362835"/>
              <a:ext cx="2059657" cy="246221"/>
            </a:xfrm>
            <a:prstGeom prst="rect">
              <a:avLst/>
            </a:prstGeom>
            <a:noFill/>
          </p:spPr>
          <p:txBody>
            <a:bodyPr wrap="square" rtlCol="0">
              <a:spAutoFit/>
            </a:bodyPr>
            <a:lstStyle/>
            <a:p>
              <a:pPr algn="r"/>
              <a:endParaRPr lang="en-US" sz="1000" dirty="0"/>
            </a:p>
          </p:txBody>
        </p:sp>
      </p:grpSp>
      <p:sp>
        <p:nvSpPr>
          <p:cNvPr id="38" name="Oval 37">
            <a:extLst>
              <a:ext uri="{FF2B5EF4-FFF2-40B4-BE49-F238E27FC236}">
                <a16:creationId xmlns:a16="http://schemas.microsoft.com/office/drawing/2014/main" id="{6D4ECFC7-C1F9-44E1-857A-16ED0164D98E}"/>
              </a:ext>
            </a:extLst>
          </p:cNvPr>
          <p:cNvSpPr/>
          <p:nvPr/>
        </p:nvSpPr>
        <p:spPr>
          <a:xfrm>
            <a:off x="3172933" y="1682974"/>
            <a:ext cx="499800" cy="499800"/>
          </a:xfrm>
          <a:prstGeom prst="ellipse">
            <a:avLst/>
          </a:prstGeom>
          <a:solidFill>
            <a:schemeClr val="accent1"/>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bg1"/>
                </a:solidFill>
              </a:rPr>
              <a:t>1</a:t>
            </a:r>
            <a:endParaRPr lang="ko-KR" altLang="en-US" sz="2700" b="1" dirty="0">
              <a:solidFill>
                <a:schemeClr val="bg1"/>
              </a:solidFill>
            </a:endParaRPr>
          </a:p>
        </p:txBody>
      </p:sp>
      <p:sp>
        <p:nvSpPr>
          <p:cNvPr id="39" name="Oval 38">
            <a:extLst>
              <a:ext uri="{FF2B5EF4-FFF2-40B4-BE49-F238E27FC236}">
                <a16:creationId xmlns:a16="http://schemas.microsoft.com/office/drawing/2014/main" id="{6D4ECFC7-C1F9-44E1-857A-16ED0164D98E}"/>
              </a:ext>
            </a:extLst>
          </p:cNvPr>
          <p:cNvSpPr/>
          <p:nvPr/>
        </p:nvSpPr>
        <p:spPr>
          <a:xfrm>
            <a:off x="3172933" y="2801992"/>
            <a:ext cx="499800" cy="499800"/>
          </a:xfrm>
          <a:prstGeom prst="ellipse">
            <a:avLst/>
          </a:prstGeom>
          <a:solidFill>
            <a:schemeClr val="tx2"/>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bg1"/>
                </a:solidFill>
              </a:rPr>
              <a:t>2</a:t>
            </a:r>
            <a:endParaRPr lang="ko-KR" altLang="en-US" sz="2700" b="1" dirty="0">
              <a:solidFill>
                <a:schemeClr val="bg1"/>
              </a:solidFill>
            </a:endParaRPr>
          </a:p>
        </p:txBody>
      </p:sp>
      <p:sp>
        <p:nvSpPr>
          <p:cNvPr id="40" name="Oval 39">
            <a:extLst>
              <a:ext uri="{FF2B5EF4-FFF2-40B4-BE49-F238E27FC236}">
                <a16:creationId xmlns:a16="http://schemas.microsoft.com/office/drawing/2014/main" id="{6D4ECFC7-C1F9-44E1-857A-16ED0164D98E}"/>
              </a:ext>
            </a:extLst>
          </p:cNvPr>
          <p:cNvSpPr/>
          <p:nvPr/>
        </p:nvSpPr>
        <p:spPr>
          <a:xfrm>
            <a:off x="3172933" y="4253850"/>
            <a:ext cx="499800" cy="499800"/>
          </a:xfrm>
          <a:prstGeom prst="ellipse">
            <a:avLst/>
          </a:prstGeom>
          <a:solidFill>
            <a:schemeClr val="accent3"/>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bg1"/>
                </a:solidFill>
              </a:rPr>
              <a:t>3</a:t>
            </a:r>
            <a:endParaRPr lang="ko-KR" altLang="en-US" sz="2700" b="1" dirty="0">
              <a:solidFill>
                <a:schemeClr val="bg1"/>
              </a:solidFill>
            </a:endParaRPr>
          </a:p>
        </p:txBody>
      </p:sp>
    </p:spTree>
    <p:extLst>
      <p:ext uri="{BB962C8B-B14F-4D97-AF65-F5344CB8AC3E}">
        <p14:creationId xmlns:p14="http://schemas.microsoft.com/office/powerpoint/2010/main" val="342778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084E4B-5F7E-4B0D-9538-D7ABEB183593}"/>
              </a:ext>
            </a:extLst>
          </p:cNvPr>
          <p:cNvSpPr/>
          <p:nvPr/>
        </p:nvSpPr>
        <p:spPr>
          <a:xfrm>
            <a:off x="7857460" y="1"/>
            <a:ext cx="433453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F691C40-340A-44BC-A6B3-C3A20A9ED913}"/>
              </a:ext>
            </a:extLst>
          </p:cNvPr>
          <p:cNvSpPr txBox="1"/>
          <p:nvPr/>
        </p:nvSpPr>
        <p:spPr>
          <a:xfrm>
            <a:off x="7857460" y="2629120"/>
            <a:ext cx="433453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7857460" y="3746320"/>
            <a:ext cx="4334540" cy="379656"/>
          </a:xfrm>
          <a:prstGeom prst="rect">
            <a:avLst/>
          </a:prstGeom>
          <a:noFill/>
        </p:spPr>
        <p:txBody>
          <a:bodyPr wrap="square" rtlCol="0" anchor="ctr">
            <a:spAutoFit/>
          </a:bodyPr>
          <a:lstStyle/>
          <a:p>
            <a:pPr algn="ctr"/>
            <a:r>
              <a:rPr lang="en-US" altLang="ko-KR" sz="1867" dirty="0" smtClean="0">
                <a:solidFill>
                  <a:schemeClr val="bg1"/>
                </a:solidFill>
                <a:cs typeface="Arial" pitchFamily="34" charset="0"/>
              </a:rPr>
              <a:t>Any Questions?</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6869-F243-4FF9-84B3-DCAAE44008DD}"/>
              </a:ext>
            </a:extLst>
          </p:cNvPr>
          <p:cNvSpPr>
            <a:spLocks noGrp="1"/>
          </p:cNvSpPr>
          <p:nvPr>
            <p:ph type="title"/>
          </p:nvPr>
        </p:nvSpPr>
        <p:spPr/>
        <p:txBody>
          <a:bodyPr/>
          <a:lstStyle/>
          <a:p>
            <a:pPr algn="ctr"/>
            <a:r>
              <a:rPr lang="en-US" dirty="0"/>
              <a:t>Evaluation Criteria of title defense</a:t>
            </a:r>
          </a:p>
        </p:txBody>
      </p:sp>
      <p:graphicFrame>
        <p:nvGraphicFramePr>
          <p:cNvPr id="11" name="Table 10">
            <a:extLst>
              <a:ext uri="{FF2B5EF4-FFF2-40B4-BE49-F238E27FC236}">
                <a16:creationId xmlns:a16="http://schemas.microsoft.com/office/drawing/2014/main" id="{D5E2B7D4-FEFC-4EC9-9C47-1E1244C24FC6}"/>
              </a:ext>
            </a:extLst>
          </p:cNvPr>
          <p:cNvGraphicFramePr>
            <a:graphicFrameLocks noGrp="1"/>
          </p:cNvGraphicFramePr>
          <p:nvPr>
            <p:extLst/>
          </p:nvPr>
        </p:nvGraphicFramePr>
        <p:xfrm>
          <a:off x="1867995" y="1570305"/>
          <a:ext cx="8456009" cy="3762416"/>
        </p:xfrm>
        <a:graphic>
          <a:graphicData uri="http://schemas.openxmlformats.org/drawingml/2006/table">
            <a:tbl>
              <a:tblPr>
                <a:tableStyleId>{2D5ABB26-0587-4C30-8999-92F81FD0307C}</a:tableStyleId>
              </a:tblPr>
              <a:tblGrid>
                <a:gridCol w="4553234">
                  <a:extLst>
                    <a:ext uri="{9D8B030D-6E8A-4147-A177-3AD203B41FA5}">
                      <a16:colId xmlns:a16="http://schemas.microsoft.com/office/drawing/2014/main" val="838478164"/>
                    </a:ext>
                  </a:extLst>
                </a:gridCol>
                <a:gridCol w="780555">
                  <a:extLst>
                    <a:ext uri="{9D8B030D-6E8A-4147-A177-3AD203B41FA5}">
                      <a16:colId xmlns:a16="http://schemas.microsoft.com/office/drawing/2014/main" val="2847325720"/>
                    </a:ext>
                  </a:extLst>
                </a:gridCol>
                <a:gridCol w="780555">
                  <a:extLst>
                    <a:ext uri="{9D8B030D-6E8A-4147-A177-3AD203B41FA5}">
                      <a16:colId xmlns:a16="http://schemas.microsoft.com/office/drawing/2014/main" val="1080956892"/>
                    </a:ext>
                  </a:extLst>
                </a:gridCol>
                <a:gridCol w="780555">
                  <a:extLst>
                    <a:ext uri="{9D8B030D-6E8A-4147-A177-3AD203B41FA5}">
                      <a16:colId xmlns:a16="http://schemas.microsoft.com/office/drawing/2014/main" val="3208025765"/>
                    </a:ext>
                  </a:extLst>
                </a:gridCol>
                <a:gridCol w="780555">
                  <a:extLst>
                    <a:ext uri="{9D8B030D-6E8A-4147-A177-3AD203B41FA5}">
                      <a16:colId xmlns:a16="http://schemas.microsoft.com/office/drawing/2014/main" val="1963502307"/>
                    </a:ext>
                  </a:extLst>
                </a:gridCol>
                <a:gridCol w="780555">
                  <a:extLst>
                    <a:ext uri="{9D8B030D-6E8A-4147-A177-3AD203B41FA5}">
                      <a16:colId xmlns:a16="http://schemas.microsoft.com/office/drawing/2014/main" val="2704512138"/>
                    </a:ext>
                  </a:extLst>
                </a:gridCol>
              </a:tblGrid>
              <a:tr h="445236">
                <a:tc>
                  <a:txBody>
                    <a:bodyPr/>
                    <a:lstStyle/>
                    <a:p>
                      <a:pPr algn="l" fontAlgn="b"/>
                      <a:r>
                        <a:rPr lang="en-US" sz="1600" b="1" u="none" strike="noStrike" dirty="0">
                          <a:effectLst/>
                        </a:rPr>
                        <a:t>Rubrics</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effectLst/>
                        </a:rPr>
                        <a:t>PLO1</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effectLst/>
                        </a:rPr>
                        <a:t>PLO2</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effectLst/>
                        </a:rPr>
                        <a:t>PLO8</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effectLst/>
                        </a:rPr>
                        <a:t>PLO12</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effectLst/>
                        </a:rPr>
                        <a:t>Marks</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7648268"/>
                  </a:ext>
                </a:extLst>
              </a:tr>
              <a:tr h="445236">
                <a:tc>
                  <a:txBody>
                    <a:bodyPr/>
                    <a:lstStyle/>
                    <a:p>
                      <a:pPr algn="l" fontAlgn="b"/>
                      <a:r>
                        <a:rPr lang="en-US" sz="1600" u="none" strike="noStrike" dirty="0">
                          <a:effectLst/>
                        </a:rPr>
                        <a:t>Problem statement clearly defined</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3873708"/>
                  </a:ext>
                </a:extLst>
              </a:tr>
              <a:tr h="445236">
                <a:tc>
                  <a:txBody>
                    <a:bodyPr/>
                    <a:lstStyle/>
                    <a:p>
                      <a:pPr algn="l" fontAlgn="b"/>
                      <a:r>
                        <a:rPr lang="en-US" sz="1600" u="none" strike="noStrike" dirty="0">
                          <a:effectLst/>
                        </a:rPr>
                        <a:t>Motivation/Justification/Ethical Impact</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5061658"/>
                  </a:ext>
                </a:extLst>
              </a:tr>
              <a:tr h="445236">
                <a:tc>
                  <a:txBody>
                    <a:bodyPr/>
                    <a:lstStyle/>
                    <a:p>
                      <a:pPr algn="l" fontAlgn="b"/>
                      <a:r>
                        <a:rPr lang="en-US" sz="1600" u="none" strike="noStrike" dirty="0">
                          <a:effectLst/>
                        </a:rPr>
                        <a:t>Literature Review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9624271"/>
                  </a:ext>
                </a:extLst>
              </a:tr>
              <a:tr h="552536">
                <a:tc>
                  <a:txBody>
                    <a:bodyPr/>
                    <a:lstStyle/>
                    <a:p>
                      <a:pPr algn="l" fontAlgn="b"/>
                      <a:r>
                        <a:rPr lang="en-US" sz="1600" u="none" strike="noStrike" dirty="0">
                          <a:effectLst/>
                        </a:rPr>
                        <a:t>In-depth engineering/computing knowledge required</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636211"/>
                  </a:ext>
                </a:extLst>
              </a:tr>
              <a:tr h="1428936">
                <a:tc>
                  <a:txBody>
                    <a:bodyPr/>
                    <a:lstStyle/>
                    <a:p>
                      <a:pPr algn="l" fontAlgn="b"/>
                      <a:r>
                        <a:rPr lang="en-US" sz="1600" u="none" strike="noStrike" dirty="0">
                          <a:effectLst/>
                        </a:rPr>
                        <a:t>Involve at least one of the following attributes: wide-ranging/conﬂicting technical issues, no obvious solution, infrequently encountered issues, diverse groups of stakeholders, or component parts/sub-problems.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8972367"/>
                  </a:ext>
                </a:extLst>
              </a:tr>
            </a:tbl>
          </a:graphicData>
        </a:graphic>
      </p:graphicFrame>
    </p:spTree>
    <p:extLst>
      <p:ext uri="{BB962C8B-B14F-4D97-AF65-F5344CB8AC3E}">
        <p14:creationId xmlns:p14="http://schemas.microsoft.com/office/powerpoint/2010/main" val="101590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B303-B73E-48B4-BF04-282F3B273401}"/>
              </a:ext>
            </a:extLst>
          </p:cNvPr>
          <p:cNvSpPr>
            <a:spLocks noGrp="1"/>
          </p:cNvSpPr>
          <p:nvPr>
            <p:ph type="ctrTitle"/>
          </p:nvPr>
        </p:nvSpPr>
        <p:spPr/>
        <p:txBody>
          <a:bodyPr>
            <a:normAutofit/>
          </a:bodyPr>
          <a:lstStyle/>
          <a:p>
            <a:r>
              <a:rPr lang="en-US" sz="6000" u="none" strike="noStrike" dirty="0">
                <a:effectLst/>
              </a:rPr>
              <a:t>Problem statement clearly defined</a:t>
            </a:r>
            <a:endParaRPr lang="en-US" dirty="0"/>
          </a:p>
        </p:txBody>
      </p:sp>
      <p:sp>
        <p:nvSpPr>
          <p:cNvPr id="3" name="Subtitle 2">
            <a:extLst>
              <a:ext uri="{FF2B5EF4-FFF2-40B4-BE49-F238E27FC236}">
                <a16:creationId xmlns:a16="http://schemas.microsoft.com/office/drawing/2014/main" id="{EB73C061-46C1-4FC4-9F1C-E9355361D9D4}"/>
              </a:ext>
            </a:extLst>
          </p:cNvPr>
          <p:cNvSpPr>
            <a:spLocks noGrp="1"/>
          </p:cNvSpPr>
          <p:nvPr>
            <p:ph type="subTitle" idx="1"/>
          </p:nvPr>
        </p:nvSpPr>
        <p:spPr/>
        <p:txBody>
          <a:bodyPr/>
          <a:lstStyle/>
          <a:p>
            <a:r>
              <a:rPr lang="en-US" dirty="0"/>
              <a:t>Total marks 5</a:t>
            </a:r>
            <a:br>
              <a:rPr lang="en-US" dirty="0"/>
            </a:br>
            <a:r>
              <a:rPr lang="en-US" dirty="0"/>
              <a:t>This slide must be present in your presentation</a:t>
            </a:r>
            <a:br>
              <a:rPr lang="en-US" dirty="0"/>
            </a:br>
            <a:r>
              <a:rPr lang="en-US" dirty="0"/>
              <a:t>During presentation you will read this slide</a:t>
            </a:r>
          </a:p>
        </p:txBody>
      </p:sp>
    </p:spTree>
    <p:extLst>
      <p:ext uri="{BB962C8B-B14F-4D97-AF65-F5344CB8AC3E}">
        <p14:creationId xmlns:p14="http://schemas.microsoft.com/office/powerpoint/2010/main" val="4048676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3">
            <a:extLst>
              <a:ext uri="{FF2B5EF4-FFF2-40B4-BE49-F238E27FC236}">
                <a16:creationId xmlns:a16="http://schemas.microsoft.com/office/drawing/2014/main" id="{0C7B140C-4A13-4136-AB20-68851F665BEA}"/>
              </a:ext>
            </a:extLst>
          </p:cNvPr>
          <p:cNvSpPr txBox="1">
            <a:spLocks/>
          </p:cNvSpPr>
          <p:nvPr/>
        </p:nvSpPr>
        <p:spPr>
          <a:xfrm>
            <a:off x="7201720" y="532681"/>
            <a:ext cx="4256856" cy="144016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smtClean="0">
                <a:solidFill>
                  <a:schemeClr val="accent4"/>
                </a:solidFill>
              </a:rPr>
              <a:t> </a:t>
            </a:r>
            <a:r>
              <a:rPr lang="en-US" altLang="ko-KR" dirty="0" smtClean="0">
                <a:solidFill>
                  <a:schemeClr val="accent1"/>
                </a:solidFill>
              </a:rPr>
              <a:t>Problem Statement</a:t>
            </a:r>
            <a:endParaRPr lang="ko-KR" altLang="en-US" dirty="0"/>
          </a:p>
        </p:txBody>
      </p:sp>
      <p:sp>
        <p:nvSpPr>
          <p:cNvPr id="8" name="TextBox 7">
            <a:extLst>
              <a:ext uri="{FF2B5EF4-FFF2-40B4-BE49-F238E27FC236}">
                <a16:creationId xmlns:a16="http://schemas.microsoft.com/office/drawing/2014/main" id="{70715DE7-E621-47E0-905C-D683A39440DD}"/>
              </a:ext>
            </a:extLst>
          </p:cNvPr>
          <p:cNvSpPr txBox="1"/>
          <p:nvPr/>
        </p:nvSpPr>
        <p:spPr>
          <a:xfrm>
            <a:off x="7861580" y="2362487"/>
            <a:ext cx="3743881" cy="646331"/>
          </a:xfrm>
          <a:prstGeom prst="rect">
            <a:avLst/>
          </a:prstGeom>
          <a:noFill/>
        </p:spPr>
        <p:txBody>
          <a:bodyPr wrap="square" rtlCol="0">
            <a:spAutoFit/>
          </a:bodyPr>
          <a:lstStyle/>
          <a:p>
            <a:r>
              <a:rPr lang="en-US" sz="1200" dirty="0" smtClean="0"/>
              <a:t>Remote proctor examinations </a:t>
            </a:r>
            <a:r>
              <a:rPr lang="en-US" sz="1200" dirty="0"/>
              <a:t>is an important limiting factor to the scalability of this next stage in education.</a:t>
            </a:r>
          </a:p>
        </p:txBody>
      </p:sp>
      <p:sp>
        <p:nvSpPr>
          <p:cNvPr id="11" name="TextBox 10">
            <a:extLst>
              <a:ext uri="{FF2B5EF4-FFF2-40B4-BE49-F238E27FC236}">
                <a16:creationId xmlns:a16="http://schemas.microsoft.com/office/drawing/2014/main" id="{F27B6863-0BE7-4675-B71D-584442BCE24A}"/>
              </a:ext>
            </a:extLst>
          </p:cNvPr>
          <p:cNvSpPr txBox="1"/>
          <p:nvPr/>
        </p:nvSpPr>
        <p:spPr>
          <a:xfrm>
            <a:off x="7757138" y="3213799"/>
            <a:ext cx="3952767" cy="1754326"/>
          </a:xfrm>
          <a:prstGeom prst="rect">
            <a:avLst/>
          </a:prstGeom>
          <a:noFill/>
        </p:spPr>
        <p:txBody>
          <a:bodyPr wrap="square" rtlCol="0">
            <a:spAutoFit/>
          </a:bodyPr>
          <a:lstStyle/>
          <a:p>
            <a:r>
              <a:rPr lang="en-US" altLang="ko-KR" sz="1200" dirty="0" smtClean="0">
                <a:cs typeface="Arial" pitchFamily="34" charset="0"/>
              </a:rPr>
              <a:t>Limitations in Existing system</a:t>
            </a:r>
          </a:p>
          <a:p>
            <a:pPr marL="285750" indent="-285750">
              <a:buAutoNum type="romanLcParenBoth"/>
            </a:pPr>
            <a:r>
              <a:rPr lang="en-US" sz="1200" dirty="0" smtClean="0"/>
              <a:t> </a:t>
            </a:r>
            <a:r>
              <a:rPr lang="en-US" sz="1200" dirty="0"/>
              <a:t>Simultaneously Proctoring is not possible. </a:t>
            </a:r>
            <a:endParaRPr lang="en-US" sz="1200" dirty="0" smtClean="0"/>
          </a:p>
          <a:p>
            <a:pPr marL="285750" indent="-285750">
              <a:buAutoNum type="romanLcParenBoth"/>
            </a:pPr>
            <a:r>
              <a:rPr lang="en-US" sz="1200" dirty="0" smtClean="0"/>
              <a:t> </a:t>
            </a:r>
            <a:r>
              <a:rPr lang="en-US" sz="1200" dirty="0"/>
              <a:t>If a student misses an exam rescheduling exam </a:t>
            </a:r>
            <a:r>
              <a:rPr lang="en-US" sz="1200" dirty="0" smtClean="0"/>
              <a:t>is not possible</a:t>
            </a:r>
            <a:r>
              <a:rPr lang="en-US" sz="1200" dirty="0"/>
              <a:t>. </a:t>
            </a:r>
            <a:endParaRPr lang="en-US" sz="1200" dirty="0" smtClean="0"/>
          </a:p>
          <a:p>
            <a:pPr marL="285750" indent="-285750">
              <a:buAutoNum type="romanLcParenBoth"/>
            </a:pPr>
            <a:r>
              <a:rPr lang="en-US" sz="1200" dirty="0" smtClean="0"/>
              <a:t> </a:t>
            </a:r>
            <a:r>
              <a:rPr lang="en-US" sz="1200" dirty="0"/>
              <a:t>Difficult to interface for students and it is not user </a:t>
            </a:r>
            <a:r>
              <a:rPr lang="en-US" sz="1200" dirty="0" smtClean="0"/>
              <a:t>friendly for </a:t>
            </a:r>
            <a:r>
              <a:rPr lang="en-US" sz="1200" dirty="0"/>
              <a:t>students</a:t>
            </a:r>
            <a:r>
              <a:rPr lang="en-US" sz="1200" dirty="0" smtClean="0"/>
              <a:t>.</a:t>
            </a:r>
          </a:p>
          <a:p>
            <a:pPr marL="285750" indent="-285750">
              <a:buAutoNum type="romanLcParenBoth"/>
            </a:pPr>
            <a:r>
              <a:rPr lang="en-US" sz="1200" dirty="0" smtClean="0"/>
              <a:t>Balanced </a:t>
            </a:r>
            <a:r>
              <a:rPr lang="en-US" sz="1200" dirty="0"/>
              <a:t>and random </a:t>
            </a:r>
            <a:r>
              <a:rPr lang="en-US" sz="1200" dirty="0" smtClean="0"/>
              <a:t>categorization </a:t>
            </a:r>
            <a:r>
              <a:rPr lang="en-US" sz="1200" dirty="0"/>
              <a:t>of questions in exam is not available</a:t>
            </a:r>
            <a:endParaRPr lang="en-US" sz="1200" dirty="0" smtClean="0"/>
          </a:p>
          <a:p>
            <a:pPr marL="285750" indent="-285750">
              <a:buAutoNum type="romanLcParenBoth"/>
            </a:pPr>
            <a:endParaRPr lang="ko-KR" altLang="en-US" sz="1200" dirty="0">
              <a:solidFill>
                <a:schemeClr val="tx1">
                  <a:lumMod val="75000"/>
                  <a:lumOff val="25000"/>
                </a:schemeClr>
              </a:solidFill>
              <a:cs typeface="Arial" pitchFamily="34" charset="0"/>
            </a:endParaRPr>
          </a:p>
        </p:txBody>
      </p:sp>
      <p:grpSp>
        <p:nvGrpSpPr>
          <p:cNvPr id="13" name="Group 30">
            <a:extLst>
              <a:ext uri="{FF2B5EF4-FFF2-40B4-BE49-F238E27FC236}">
                <a16:creationId xmlns:a16="http://schemas.microsoft.com/office/drawing/2014/main" id="{E957629F-1263-455A-AC94-BB9BC3937D45}"/>
              </a:ext>
            </a:extLst>
          </p:cNvPr>
          <p:cNvGrpSpPr/>
          <p:nvPr/>
        </p:nvGrpSpPr>
        <p:grpSpPr>
          <a:xfrm>
            <a:off x="7966024" y="4980493"/>
            <a:ext cx="3743881" cy="1015663"/>
            <a:chOff x="2548667" y="4290555"/>
            <a:chExt cx="2357002" cy="594734"/>
          </a:xfrm>
        </p:grpSpPr>
        <p:sp>
          <p:nvSpPr>
            <p:cNvPr id="14" name="TextBox 13">
              <a:extLst>
                <a:ext uri="{FF2B5EF4-FFF2-40B4-BE49-F238E27FC236}">
                  <a16:creationId xmlns:a16="http://schemas.microsoft.com/office/drawing/2014/main" id="{56A9390E-B027-45A3-A194-4C4CE630CE34}"/>
                </a:ext>
              </a:extLst>
            </p:cNvPr>
            <p:cNvSpPr txBox="1"/>
            <p:nvPr/>
          </p:nvSpPr>
          <p:spPr>
            <a:xfrm>
              <a:off x="2548667" y="4290555"/>
              <a:ext cx="2357002" cy="594734"/>
            </a:xfrm>
            <a:prstGeom prst="rect">
              <a:avLst/>
            </a:prstGeom>
            <a:noFill/>
          </p:spPr>
          <p:txBody>
            <a:bodyPr wrap="square" rtlCol="0">
              <a:spAutoFit/>
            </a:bodyPr>
            <a:lstStyle/>
            <a:p>
              <a:r>
                <a:rPr lang="en-US" altLang="ko-KR" sz="1200" dirty="0" smtClean="0">
                  <a:cs typeface="Arial" pitchFamily="34" charset="0"/>
                </a:rPr>
                <a:t>Proposed system</a:t>
              </a:r>
            </a:p>
            <a:p>
              <a:r>
                <a:rPr lang="en-US" altLang="ko-KR" sz="1200" dirty="0" smtClean="0">
                  <a:cs typeface="Arial" pitchFamily="34" charset="0"/>
                </a:rPr>
                <a:t>We </a:t>
              </a:r>
              <a:r>
                <a:rPr lang="en-US" altLang="ko-KR" sz="1200" dirty="0">
                  <a:cs typeface="Arial" pitchFamily="34" charset="0"/>
                </a:rPr>
                <a:t>have proposed a web based system to identify and analyze the mal practices carried out by </a:t>
              </a:r>
              <a:r>
                <a:rPr lang="en-US" altLang="ko-KR" sz="1200" dirty="0" err="1" smtClean="0">
                  <a:cs typeface="Arial" pitchFamily="34" charset="0"/>
                </a:rPr>
                <a:t>tHE</a:t>
              </a:r>
              <a:r>
                <a:rPr lang="en-US" altLang="ko-KR" sz="1200" dirty="0" smtClean="0">
                  <a:cs typeface="Arial" pitchFamily="34" charset="0"/>
                </a:rPr>
                <a:t> </a:t>
              </a:r>
              <a:r>
                <a:rPr lang="en-US" altLang="ko-KR" sz="1200" dirty="0">
                  <a:cs typeface="Arial" pitchFamily="34" charset="0"/>
                </a:rPr>
                <a:t>students during online exam using Artificial intelligence.</a:t>
              </a:r>
              <a:endParaRPr lang="ko-KR" altLang="en-US" sz="1200" dirty="0">
                <a:cs typeface="Arial" pitchFamily="34" charset="0"/>
              </a:endParaRPr>
            </a:p>
          </p:txBody>
        </p:sp>
        <p:sp>
          <p:nvSpPr>
            <p:cNvPr id="15" name="TextBox 14">
              <a:extLst>
                <a:ext uri="{FF2B5EF4-FFF2-40B4-BE49-F238E27FC236}">
                  <a16:creationId xmlns:a16="http://schemas.microsoft.com/office/drawing/2014/main" id="{6429EF4F-6E4B-4FF4-B5CE-70863213E613}"/>
                </a:ext>
              </a:extLst>
            </p:cNvPr>
            <p:cNvSpPr txBox="1"/>
            <p:nvPr/>
          </p:nvSpPr>
          <p:spPr>
            <a:xfrm>
              <a:off x="2568703" y="4290555"/>
              <a:ext cx="2336966"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sp>
        <p:nvSpPr>
          <p:cNvPr id="16" name="Chevron 2">
            <a:extLst>
              <a:ext uri="{FF2B5EF4-FFF2-40B4-BE49-F238E27FC236}">
                <a16:creationId xmlns:a16="http://schemas.microsoft.com/office/drawing/2014/main" id="{9DA13FD4-CE61-4A83-AEA3-BB86340E67DC}"/>
              </a:ext>
            </a:extLst>
          </p:cNvPr>
          <p:cNvSpPr/>
          <p:nvPr/>
        </p:nvSpPr>
        <p:spPr>
          <a:xfrm rot="5400000">
            <a:off x="7311267" y="2403834"/>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7" name="Chevron 2">
            <a:extLst>
              <a:ext uri="{FF2B5EF4-FFF2-40B4-BE49-F238E27FC236}">
                <a16:creationId xmlns:a16="http://schemas.microsoft.com/office/drawing/2014/main" id="{C6F4A594-6651-4EFD-B9F9-84C1D1F93DE5}"/>
              </a:ext>
            </a:extLst>
          </p:cNvPr>
          <p:cNvSpPr/>
          <p:nvPr/>
        </p:nvSpPr>
        <p:spPr>
          <a:xfrm rot="5400000">
            <a:off x="7311267" y="3230914"/>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8" name="Chevron 2">
            <a:extLst>
              <a:ext uri="{FF2B5EF4-FFF2-40B4-BE49-F238E27FC236}">
                <a16:creationId xmlns:a16="http://schemas.microsoft.com/office/drawing/2014/main" id="{394C9E99-0CD6-4B0C-BC30-D37305EBB2DC}"/>
              </a:ext>
            </a:extLst>
          </p:cNvPr>
          <p:cNvSpPr/>
          <p:nvPr/>
        </p:nvSpPr>
        <p:spPr>
          <a:xfrm rot="5400000">
            <a:off x="7311267" y="4970547"/>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2" name="Picture Placeholder 1"/>
          <p:cNvPicPr>
            <a:picLocks noGrp="1" noChangeAspect="1"/>
          </p:cNvPicPr>
          <p:nvPr>
            <p:ph type="pic" idx="16"/>
          </p:nvPr>
        </p:nvPicPr>
        <p:blipFill>
          <a:blip r:embed="rId2">
            <a:extLst>
              <a:ext uri="{28A0092B-C50C-407E-A947-70E740481C1C}">
                <a14:useLocalDpi xmlns:a14="http://schemas.microsoft.com/office/drawing/2010/main" val="0"/>
              </a:ext>
            </a:extLst>
          </a:blip>
          <a:srcRect l="6293" r="6293"/>
          <a:stretch>
            <a:fillRect/>
          </a:stretch>
        </p:blipFill>
        <p:spPr>
          <a:xfrm>
            <a:off x="0" y="0"/>
            <a:ext cx="6569075" cy="6858000"/>
          </a:xfrm>
        </p:spPr>
      </p:pic>
      <p:sp>
        <p:nvSpPr>
          <p:cNvPr id="3" name="AutoShape 2" descr="https://euc-powerpoint.officeapps.live.com/pods/GetClipboardImage.ashx?Id=6b64d434-5159-4c05-925c-4d60614696d3&amp;DC=GEU5&amp;pkey=abbc78dc-4193-437f-9d91-e6145423b8a2&amp;wdwaccluster=GEU5"/>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https://euc-powerpoint.officeapps.live.com/pods/GetClipboardImage.ashx?Id=6b64d434-5159-4c05-925c-4d60614696d3&amp;DC=GEU5&amp;pkey=abbc78dc-4193-437f-9d91-e6145423b8a2&amp;wdwaccluster=GEU5"/>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860361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3733899" y="570858"/>
            <a:ext cx="6983876" cy="1711842"/>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dirty="0" smtClean="0">
                  <a:latin typeface="+mj-lt"/>
                </a:rPr>
                <a:t>Type of Project?</a:t>
              </a:r>
              <a:endParaRPr lang="ko-KR" altLang="en-US" sz="3600" b="1" dirty="0">
                <a:latin typeface="+mj-lt"/>
              </a:endParaRPr>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Box 6"/>
          <p:cNvSpPr txBox="1"/>
          <p:nvPr/>
        </p:nvSpPr>
        <p:spPr>
          <a:xfrm>
            <a:off x="4485290" y="3701294"/>
            <a:ext cx="5778061" cy="461665"/>
          </a:xfrm>
          <a:prstGeom prst="rect">
            <a:avLst/>
          </a:prstGeom>
          <a:noFill/>
        </p:spPr>
        <p:txBody>
          <a:bodyPr wrap="square" rtlCol="0" anchor="ctr">
            <a:spAutoFit/>
          </a:bodyPr>
          <a:lstStyle/>
          <a:p>
            <a:pPr marL="342900" indent="-342900">
              <a:buFont typeface="Arial" panose="020B0604020202020204" pitchFamily="34" charset="0"/>
              <a:buChar char="•"/>
            </a:pPr>
            <a:r>
              <a:rPr lang="en-US" sz="2400" dirty="0" smtClean="0">
                <a:solidFill>
                  <a:schemeClr val="accent3">
                    <a:lumMod val="50000"/>
                  </a:schemeClr>
                </a:solidFill>
                <a:latin typeface="Baskerville Old Face" panose="02020602080505020303" pitchFamily="18" charset="0"/>
              </a:rPr>
              <a:t>This is a software based Project</a:t>
            </a:r>
            <a:endParaRPr lang="en-GB" sz="2400" dirty="0">
              <a:solidFill>
                <a:schemeClr val="accent3">
                  <a:lumMod val="50000"/>
                </a:schemeClr>
              </a:solidFill>
              <a:latin typeface="Baskerville Old Face" panose="02020602080505020303" pitchFamily="18" charset="0"/>
            </a:endParaRPr>
          </a:p>
        </p:txBody>
      </p:sp>
      <p:grpSp>
        <p:nvGrpSpPr>
          <p:cNvPr id="8" name="Group 7">
            <a:extLst>
              <a:ext uri="{FF2B5EF4-FFF2-40B4-BE49-F238E27FC236}">
                <a16:creationId xmlns:a16="http://schemas.microsoft.com/office/drawing/2014/main" id="{8D78E8A6-1A75-4C0E-A675-2045C887A6FB}"/>
              </a:ext>
            </a:extLst>
          </p:cNvPr>
          <p:cNvGrpSpPr/>
          <p:nvPr/>
        </p:nvGrpSpPr>
        <p:grpSpPr>
          <a:xfrm>
            <a:off x="9907183" y="2977237"/>
            <a:ext cx="2173825" cy="3090602"/>
            <a:chOff x="1105009" y="665240"/>
            <a:chExt cx="3688534" cy="5244116"/>
          </a:xfrm>
        </p:grpSpPr>
        <p:sp>
          <p:nvSpPr>
            <p:cNvPr id="9" name="Freeform: Shape 32">
              <a:extLst>
                <a:ext uri="{FF2B5EF4-FFF2-40B4-BE49-F238E27FC236}">
                  <a16:creationId xmlns:a16="http://schemas.microsoft.com/office/drawing/2014/main" id="{5735C2A6-D07F-48A6-BA5E-5AD58FA1C639}"/>
                </a:ext>
              </a:extLst>
            </p:cNvPr>
            <p:cNvSpPr>
              <a:spLocks/>
            </p:cNvSpPr>
            <p:nvPr/>
          </p:nvSpPr>
          <p:spPr bwMode="auto">
            <a:xfrm rot="410959" flipH="1">
              <a:off x="1522252" y="1773885"/>
              <a:ext cx="2854049" cy="4135471"/>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ko-KR" altLang="en-US" sz="2701"/>
            </a:p>
          </p:txBody>
        </p:sp>
        <p:sp>
          <p:nvSpPr>
            <p:cNvPr id="10" name="Freeform: Shape 33">
              <a:extLst>
                <a:ext uri="{FF2B5EF4-FFF2-40B4-BE49-F238E27FC236}">
                  <a16:creationId xmlns:a16="http://schemas.microsoft.com/office/drawing/2014/main" id="{0002E128-9CA1-4DF3-8BD5-89A48D6C29F8}"/>
                </a:ext>
              </a:extLst>
            </p:cNvPr>
            <p:cNvSpPr/>
            <p:nvPr/>
          </p:nvSpPr>
          <p:spPr>
            <a:xfrm flipH="1">
              <a:off x="1105009" y="665240"/>
              <a:ext cx="3688534" cy="2409764"/>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grpSp>
    </p:spTree>
    <p:extLst>
      <p:ext uri="{BB962C8B-B14F-4D97-AF65-F5344CB8AC3E}">
        <p14:creationId xmlns:p14="http://schemas.microsoft.com/office/powerpoint/2010/main" val="1100588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9436" y="174329"/>
            <a:ext cx="11573197" cy="724247"/>
          </a:xfrm>
        </p:spPr>
        <p:txBody>
          <a:bodyPr/>
          <a:lstStyle/>
          <a:p>
            <a:r>
              <a:rPr lang="en-US" dirty="0" smtClean="0"/>
              <a:t>Proposed Features</a:t>
            </a:r>
            <a:endParaRPr lang="en-GB" dirty="0"/>
          </a:p>
        </p:txBody>
      </p:sp>
      <p:sp>
        <p:nvSpPr>
          <p:cNvPr id="3" name="Text Placeholder 1"/>
          <p:cNvSpPr txBox="1">
            <a:spLocks/>
          </p:cNvSpPr>
          <p:nvPr/>
        </p:nvSpPr>
        <p:spPr>
          <a:xfrm>
            <a:off x="323529" y="339509"/>
            <a:ext cx="11573197" cy="724247"/>
          </a:xfrm>
          <a:prstGeom prst="rect">
            <a:avLst/>
          </a:prstGeom>
        </p:spPr>
        <p:txBody>
          <a:bodyPr anchor="ctr">
            <a:normAutofit fontScale="92500" lnSpcReduction="10000"/>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Rectangle 4">
            <a:extLst>
              <a:ext uri="{FF2B5EF4-FFF2-40B4-BE49-F238E27FC236}">
                <a16:creationId xmlns:a16="http://schemas.microsoft.com/office/drawing/2014/main" id="{A95F1874-7624-4C74-BBA4-96E2DD102648}"/>
              </a:ext>
            </a:extLst>
          </p:cNvPr>
          <p:cNvSpPr/>
          <p:nvPr/>
        </p:nvSpPr>
        <p:spPr>
          <a:xfrm>
            <a:off x="1895083" y="2156683"/>
            <a:ext cx="7446120" cy="87028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5">
            <a:extLst>
              <a:ext uri="{FF2B5EF4-FFF2-40B4-BE49-F238E27FC236}">
                <a16:creationId xmlns:a16="http://schemas.microsoft.com/office/drawing/2014/main" id="{8DAC5C6B-3EAC-4289-B5C0-8BF76EB1D856}"/>
              </a:ext>
            </a:extLst>
          </p:cNvPr>
          <p:cNvSpPr/>
          <p:nvPr/>
        </p:nvSpPr>
        <p:spPr>
          <a:xfrm>
            <a:off x="1860686" y="3316473"/>
            <a:ext cx="7480517" cy="79975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smtClean="0">
                <a:solidFill>
                  <a:schemeClr val="tx1">
                    <a:lumMod val="75000"/>
                    <a:lumOff val="25000"/>
                  </a:schemeClr>
                </a:solidFill>
                <a:cs typeface="Arial" pitchFamily="34" charset="0"/>
              </a:rPr>
              <a:t>    </a:t>
            </a:r>
            <a:r>
              <a:rPr lang="en-US" altLang="ko-KR" sz="1200" b="1" dirty="0" smtClean="0">
                <a:solidFill>
                  <a:schemeClr val="tx1">
                    <a:lumMod val="75000"/>
                    <a:lumOff val="25000"/>
                  </a:schemeClr>
                </a:solidFill>
                <a:cs typeface="Arial" pitchFamily="34" charset="0"/>
              </a:rPr>
              <a:t>Bluetooth devices detection(Projector, etc)</a:t>
            </a:r>
            <a:endParaRPr lang="ko-KR" altLang="en-US" sz="1200" b="1" dirty="0">
              <a:solidFill>
                <a:schemeClr val="tx1">
                  <a:lumMod val="75000"/>
                  <a:lumOff val="25000"/>
                </a:schemeClr>
              </a:solidFill>
              <a:cs typeface="Arial" pitchFamily="34" charset="0"/>
            </a:endParaRPr>
          </a:p>
        </p:txBody>
      </p:sp>
      <p:sp>
        <p:nvSpPr>
          <p:cNvPr id="7" name="Rectangle 6">
            <a:extLst>
              <a:ext uri="{FF2B5EF4-FFF2-40B4-BE49-F238E27FC236}">
                <a16:creationId xmlns:a16="http://schemas.microsoft.com/office/drawing/2014/main" id="{E81E2CD8-5D6E-451B-B356-30080C6CFB22}"/>
              </a:ext>
            </a:extLst>
          </p:cNvPr>
          <p:cNvSpPr/>
          <p:nvPr/>
        </p:nvSpPr>
        <p:spPr>
          <a:xfrm>
            <a:off x="1820876" y="4423621"/>
            <a:ext cx="7520327" cy="8702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smtClean="0">
                <a:solidFill>
                  <a:schemeClr val="tx1">
                    <a:lumMod val="75000"/>
                    <a:lumOff val="25000"/>
                  </a:schemeClr>
                </a:solidFill>
                <a:cs typeface="Arial" pitchFamily="34" charset="0"/>
              </a:rPr>
              <a:t>    Audio </a:t>
            </a:r>
            <a:r>
              <a:rPr lang="en-US" altLang="ko-KR" sz="1200" b="1" dirty="0">
                <a:solidFill>
                  <a:schemeClr val="tx1">
                    <a:lumMod val="75000"/>
                    <a:lumOff val="25000"/>
                  </a:schemeClr>
                </a:solidFill>
                <a:cs typeface="Arial" pitchFamily="34" charset="0"/>
              </a:rPr>
              <a:t>detector</a:t>
            </a:r>
            <a:endParaRPr lang="ko-KR" altLang="en-US" sz="1200" b="1" dirty="0">
              <a:solidFill>
                <a:schemeClr val="tx1">
                  <a:lumMod val="75000"/>
                  <a:lumOff val="25000"/>
                </a:schemeClr>
              </a:solidFill>
              <a:cs typeface="Arial" pitchFamily="34" charset="0"/>
            </a:endParaRPr>
          </a:p>
        </p:txBody>
      </p:sp>
      <p:sp>
        <p:nvSpPr>
          <p:cNvPr id="8" name="Oval 7">
            <a:extLst>
              <a:ext uri="{FF2B5EF4-FFF2-40B4-BE49-F238E27FC236}">
                <a16:creationId xmlns:a16="http://schemas.microsoft.com/office/drawing/2014/main" id="{CB450084-1643-433D-B6AB-585F3E0F97A9}"/>
              </a:ext>
            </a:extLst>
          </p:cNvPr>
          <p:cNvSpPr/>
          <p:nvPr/>
        </p:nvSpPr>
        <p:spPr>
          <a:xfrm>
            <a:off x="1336708" y="1323185"/>
            <a:ext cx="499800" cy="499800"/>
          </a:xfrm>
          <a:prstGeom prst="ellipse">
            <a:avLst/>
          </a:prstGeom>
          <a:solidFill>
            <a:schemeClr val="accent4"/>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9">
            <a:extLst>
              <a:ext uri="{FF2B5EF4-FFF2-40B4-BE49-F238E27FC236}">
                <a16:creationId xmlns:a16="http://schemas.microsoft.com/office/drawing/2014/main" id="{6D4ECFC7-C1F9-44E1-857A-16ED0164D98E}"/>
              </a:ext>
            </a:extLst>
          </p:cNvPr>
          <p:cNvSpPr/>
          <p:nvPr/>
        </p:nvSpPr>
        <p:spPr>
          <a:xfrm>
            <a:off x="1148347" y="2341925"/>
            <a:ext cx="499800" cy="499800"/>
          </a:xfrm>
          <a:prstGeom prst="ellipse">
            <a:avLst/>
          </a:prstGeom>
          <a:solidFill>
            <a:schemeClr val="accent3"/>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id="{1C5EBBF6-EE4D-4AB6-957C-5CC7B0F222B3}"/>
              </a:ext>
            </a:extLst>
          </p:cNvPr>
          <p:cNvSpPr txBox="1"/>
          <p:nvPr/>
        </p:nvSpPr>
        <p:spPr>
          <a:xfrm>
            <a:off x="1178003" y="2345233"/>
            <a:ext cx="408605" cy="507831"/>
          </a:xfrm>
          <a:prstGeom prst="rect">
            <a:avLst/>
          </a:prstGeom>
          <a:noFill/>
        </p:spPr>
        <p:txBody>
          <a:bodyPr wrap="square" rtlCol="0" anchor="ctr">
            <a:spAutoFit/>
          </a:bodyPr>
          <a:lstStyle/>
          <a:p>
            <a:pPr algn="ctr"/>
            <a:r>
              <a:rPr lang="en-US" altLang="ko-KR" sz="2700" b="1" dirty="0">
                <a:solidFill>
                  <a:schemeClr val="bg1"/>
                </a:solidFill>
              </a:rPr>
              <a:t>2</a:t>
            </a:r>
            <a:endParaRPr lang="ko-KR" altLang="en-US" sz="2700" b="1" dirty="0">
              <a:solidFill>
                <a:schemeClr val="bg1"/>
              </a:solidFill>
            </a:endParaRPr>
          </a:p>
        </p:txBody>
      </p:sp>
      <p:sp>
        <p:nvSpPr>
          <p:cNvPr id="12" name="Oval 11">
            <a:extLst>
              <a:ext uri="{FF2B5EF4-FFF2-40B4-BE49-F238E27FC236}">
                <a16:creationId xmlns:a16="http://schemas.microsoft.com/office/drawing/2014/main" id="{6C522952-4F73-4A89-987C-B39B5170E8AF}"/>
              </a:ext>
            </a:extLst>
          </p:cNvPr>
          <p:cNvSpPr/>
          <p:nvPr/>
        </p:nvSpPr>
        <p:spPr>
          <a:xfrm>
            <a:off x="1096864" y="3460808"/>
            <a:ext cx="499800" cy="499800"/>
          </a:xfrm>
          <a:prstGeom prst="ellipse">
            <a:avLst/>
          </a:prstGeom>
          <a:solidFill>
            <a:schemeClr val="accent6"/>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TextBox 12">
            <a:extLst>
              <a:ext uri="{FF2B5EF4-FFF2-40B4-BE49-F238E27FC236}">
                <a16:creationId xmlns:a16="http://schemas.microsoft.com/office/drawing/2014/main" id="{7E21AB34-7DCD-423A-9186-E405C5374A73}"/>
              </a:ext>
            </a:extLst>
          </p:cNvPr>
          <p:cNvSpPr txBox="1"/>
          <p:nvPr/>
        </p:nvSpPr>
        <p:spPr>
          <a:xfrm>
            <a:off x="1132437" y="3429688"/>
            <a:ext cx="408605" cy="507831"/>
          </a:xfrm>
          <a:prstGeom prst="rect">
            <a:avLst/>
          </a:prstGeom>
          <a:noFill/>
        </p:spPr>
        <p:txBody>
          <a:bodyPr wrap="square" rtlCol="0" anchor="ctr">
            <a:spAutoFit/>
          </a:bodyPr>
          <a:lstStyle/>
          <a:p>
            <a:pPr algn="ctr"/>
            <a:r>
              <a:rPr lang="en-US" altLang="ko-KR" sz="2700" b="1" dirty="0">
                <a:solidFill>
                  <a:schemeClr val="bg1"/>
                </a:solidFill>
              </a:rPr>
              <a:t>3</a:t>
            </a:r>
            <a:endParaRPr lang="ko-KR" altLang="en-US" sz="2700" b="1" dirty="0">
              <a:solidFill>
                <a:schemeClr val="bg1"/>
              </a:solidFill>
            </a:endParaRPr>
          </a:p>
        </p:txBody>
      </p:sp>
      <p:sp>
        <p:nvSpPr>
          <p:cNvPr id="15" name="TextBox 14">
            <a:extLst>
              <a:ext uri="{FF2B5EF4-FFF2-40B4-BE49-F238E27FC236}">
                <a16:creationId xmlns:a16="http://schemas.microsoft.com/office/drawing/2014/main" id="{17D70073-D3F7-4DAF-BFF4-195335C621D6}"/>
              </a:ext>
            </a:extLst>
          </p:cNvPr>
          <p:cNvSpPr txBox="1"/>
          <p:nvPr/>
        </p:nvSpPr>
        <p:spPr>
          <a:xfrm>
            <a:off x="989641" y="4595993"/>
            <a:ext cx="408605" cy="507831"/>
          </a:xfrm>
          <a:prstGeom prst="rect">
            <a:avLst/>
          </a:prstGeom>
          <a:noFill/>
        </p:spPr>
        <p:txBody>
          <a:bodyPr wrap="square" rtlCol="0" anchor="ctr">
            <a:spAutoFit/>
          </a:bodyPr>
          <a:lstStyle/>
          <a:p>
            <a:pPr algn="ctr"/>
            <a:r>
              <a:rPr lang="en-US" altLang="ko-KR" sz="2700" b="1" dirty="0">
                <a:solidFill>
                  <a:schemeClr val="bg1"/>
                </a:solidFill>
              </a:rPr>
              <a:t>4</a:t>
            </a:r>
            <a:endParaRPr lang="ko-KR" altLang="en-US" sz="2700" b="1" dirty="0">
              <a:solidFill>
                <a:schemeClr val="bg1"/>
              </a:solidFill>
            </a:endParaRPr>
          </a:p>
        </p:txBody>
      </p:sp>
      <p:grpSp>
        <p:nvGrpSpPr>
          <p:cNvPr id="19" name="Group 18">
            <a:extLst>
              <a:ext uri="{FF2B5EF4-FFF2-40B4-BE49-F238E27FC236}">
                <a16:creationId xmlns:a16="http://schemas.microsoft.com/office/drawing/2014/main" id="{10418963-4CFA-46FD-9E26-932685D2DA4F}"/>
              </a:ext>
            </a:extLst>
          </p:cNvPr>
          <p:cNvGrpSpPr/>
          <p:nvPr/>
        </p:nvGrpSpPr>
        <p:grpSpPr>
          <a:xfrm>
            <a:off x="761854" y="1951848"/>
            <a:ext cx="1188052" cy="1214673"/>
            <a:chOff x="1779602" y="1104706"/>
            <a:chExt cx="1188052" cy="1214673"/>
          </a:xfrm>
          <a:solidFill>
            <a:schemeClr val="accent3"/>
          </a:solidFill>
        </p:grpSpPr>
        <p:sp>
          <p:nvSpPr>
            <p:cNvPr id="20" name="Block Arc 19">
              <a:extLst>
                <a:ext uri="{FF2B5EF4-FFF2-40B4-BE49-F238E27FC236}">
                  <a16:creationId xmlns:a16="http://schemas.microsoft.com/office/drawing/2014/main" id="{A98E1585-146F-4AB6-B654-51553CDB4E78}"/>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Right Triangle 20">
              <a:extLst>
                <a:ext uri="{FF2B5EF4-FFF2-40B4-BE49-F238E27FC236}">
                  <a16:creationId xmlns:a16="http://schemas.microsoft.com/office/drawing/2014/main" id="{CA46B8B7-ABA4-46F8-8C15-89F84A73BAF6}"/>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2" name="Group 21">
            <a:extLst>
              <a:ext uri="{FF2B5EF4-FFF2-40B4-BE49-F238E27FC236}">
                <a16:creationId xmlns:a16="http://schemas.microsoft.com/office/drawing/2014/main" id="{EA2789F9-211D-4AB8-ADC7-2836867CF977}"/>
              </a:ext>
            </a:extLst>
          </p:cNvPr>
          <p:cNvGrpSpPr/>
          <p:nvPr/>
        </p:nvGrpSpPr>
        <p:grpSpPr>
          <a:xfrm>
            <a:off x="711826" y="3091697"/>
            <a:ext cx="1188052" cy="1214673"/>
            <a:chOff x="1779602" y="1104706"/>
            <a:chExt cx="1188052" cy="1214673"/>
          </a:xfrm>
          <a:solidFill>
            <a:schemeClr val="accent2"/>
          </a:solidFill>
        </p:grpSpPr>
        <p:sp>
          <p:nvSpPr>
            <p:cNvPr id="23" name="Block Arc 22">
              <a:extLst>
                <a:ext uri="{FF2B5EF4-FFF2-40B4-BE49-F238E27FC236}">
                  <a16:creationId xmlns:a16="http://schemas.microsoft.com/office/drawing/2014/main" id="{F75824BE-77DE-45DE-A4D0-0CAA0A8C2631}"/>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4" name="Right Triangle 23">
              <a:extLst>
                <a:ext uri="{FF2B5EF4-FFF2-40B4-BE49-F238E27FC236}">
                  <a16:creationId xmlns:a16="http://schemas.microsoft.com/office/drawing/2014/main" id="{B9B8190E-0084-43E2-8671-D306DE315282}"/>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1" name="Group 30">
            <a:extLst>
              <a:ext uri="{FF2B5EF4-FFF2-40B4-BE49-F238E27FC236}">
                <a16:creationId xmlns:a16="http://schemas.microsoft.com/office/drawing/2014/main" id="{ED5DCEC2-1539-4FFD-99DF-AF96667C8A14}"/>
              </a:ext>
            </a:extLst>
          </p:cNvPr>
          <p:cNvGrpSpPr/>
          <p:nvPr/>
        </p:nvGrpSpPr>
        <p:grpSpPr>
          <a:xfrm>
            <a:off x="2034640" y="2430851"/>
            <a:ext cx="4992279" cy="1154301"/>
            <a:chOff x="2795074" y="3683011"/>
            <a:chExt cx="5827780" cy="1154301"/>
          </a:xfrm>
        </p:grpSpPr>
        <p:sp>
          <p:nvSpPr>
            <p:cNvPr id="32" name="TextBox 31">
              <a:extLst>
                <a:ext uri="{FF2B5EF4-FFF2-40B4-BE49-F238E27FC236}">
                  <a16:creationId xmlns:a16="http://schemas.microsoft.com/office/drawing/2014/main" id="{AF181E77-CBCD-42AE-B334-3C09F4B6A91F}"/>
                </a:ext>
              </a:extLst>
            </p:cNvPr>
            <p:cNvSpPr txBox="1"/>
            <p:nvPr/>
          </p:nvSpPr>
          <p:spPr>
            <a:xfrm>
              <a:off x="3017857" y="4560313"/>
              <a:ext cx="5604997"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191C07AC-BA01-44E9-B629-86419EBED256}"/>
                </a:ext>
              </a:extLst>
            </p:cNvPr>
            <p:cNvSpPr txBox="1"/>
            <p:nvPr/>
          </p:nvSpPr>
          <p:spPr>
            <a:xfrm>
              <a:off x="2795074" y="3683011"/>
              <a:ext cx="5686732"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sp>
        <p:nvSpPr>
          <p:cNvPr id="91" name="TextBox 90">
            <a:extLst>
              <a:ext uri="{FF2B5EF4-FFF2-40B4-BE49-F238E27FC236}">
                <a16:creationId xmlns:a16="http://schemas.microsoft.com/office/drawing/2014/main" id="{9F7C2B50-12FD-448B-BC57-CF0F47869093}"/>
              </a:ext>
            </a:extLst>
          </p:cNvPr>
          <p:cNvSpPr txBox="1"/>
          <p:nvPr/>
        </p:nvSpPr>
        <p:spPr>
          <a:xfrm>
            <a:off x="1355880" y="1313145"/>
            <a:ext cx="408605" cy="507831"/>
          </a:xfrm>
          <a:prstGeom prst="rect">
            <a:avLst/>
          </a:prstGeom>
          <a:noFill/>
        </p:spPr>
        <p:txBody>
          <a:bodyPr wrap="square" rtlCol="0" anchor="ctr">
            <a:spAutoFit/>
          </a:bodyPr>
          <a:lstStyle/>
          <a:p>
            <a:pPr algn="ctr"/>
            <a:r>
              <a:rPr lang="en-US" altLang="ko-KR" sz="2700" b="1" dirty="0">
                <a:solidFill>
                  <a:schemeClr val="bg1"/>
                </a:solidFill>
              </a:rPr>
              <a:t>1</a:t>
            </a:r>
            <a:endParaRPr lang="ko-KR" altLang="en-US" sz="2700" b="1" dirty="0">
              <a:solidFill>
                <a:schemeClr val="bg1"/>
              </a:solidFill>
            </a:endParaRPr>
          </a:p>
        </p:txBody>
      </p:sp>
      <p:sp>
        <p:nvSpPr>
          <p:cNvPr id="92" name="Rectangle 91">
            <a:extLst>
              <a:ext uri="{FF2B5EF4-FFF2-40B4-BE49-F238E27FC236}">
                <a16:creationId xmlns:a16="http://schemas.microsoft.com/office/drawing/2014/main" id="{27CB4732-19F4-41D3-A198-2FB2954A36A4}"/>
              </a:ext>
            </a:extLst>
          </p:cNvPr>
          <p:cNvSpPr/>
          <p:nvPr/>
        </p:nvSpPr>
        <p:spPr>
          <a:xfrm>
            <a:off x="1947267" y="1165521"/>
            <a:ext cx="7409568" cy="87028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3" name="Group 92">
            <a:extLst>
              <a:ext uri="{FF2B5EF4-FFF2-40B4-BE49-F238E27FC236}">
                <a16:creationId xmlns:a16="http://schemas.microsoft.com/office/drawing/2014/main" id="{A456F21D-8ECF-4696-B333-9D2B54EC3EEA}"/>
              </a:ext>
            </a:extLst>
          </p:cNvPr>
          <p:cNvGrpSpPr/>
          <p:nvPr/>
        </p:nvGrpSpPr>
        <p:grpSpPr>
          <a:xfrm>
            <a:off x="935306" y="953941"/>
            <a:ext cx="1188052" cy="1214673"/>
            <a:chOff x="1779602" y="1104706"/>
            <a:chExt cx="1188052" cy="1214673"/>
          </a:xfrm>
          <a:solidFill>
            <a:schemeClr val="accent4"/>
          </a:solidFill>
        </p:grpSpPr>
        <p:sp>
          <p:nvSpPr>
            <p:cNvPr id="94" name="Block Arc 93">
              <a:extLst>
                <a:ext uri="{FF2B5EF4-FFF2-40B4-BE49-F238E27FC236}">
                  <a16:creationId xmlns:a16="http://schemas.microsoft.com/office/drawing/2014/main" id="{BE5B7B23-0A85-4003-922E-8CD60D92A849}"/>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94">
              <a:extLst>
                <a:ext uri="{FF2B5EF4-FFF2-40B4-BE49-F238E27FC236}">
                  <a16:creationId xmlns:a16="http://schemas.microsoft.com/office/drawing/2014/main" id="{D351394C-3D0E-4779-A87A-366FFB207E26}"/>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6" name="Group 95">
            <a:extLst>
              <a:ext uri="{FF2B5EF4-FFF2-40B4-BE49-F238E27FC236}">
                <a16:creationId xmlns:a16="http://schemas.microsoft.com/office/drawing/2014/main" id="{7670ED86-F88C-44AF-AA0E-D0260B532C79}"/>
              </a:ext>
            </a:extLst>
          </p:cNvPr>
          <p:cNvGrpSpPr/>
          <p:nvPr/>
        </p:nvGrpSpPr>
        <p:grpSpPr>
          <a:xfrm>
            <a:off x="2410021" y="1330115"/>
            <a:ext cx="4871452" cy="372603"/>
            <a:chOff x="2997633" y="4464709"/>
            <a:chExt cx="5686732" cy="372603"/>
          </a:xfrm>
        </p:grpSpPr>
        <p:sp>
          <p:nvSpPr>
            <p:cNvPr id="97" name="TextBox 96">
              <a:extLst>
                <a:ext uri="{FF2B5EF4-FFF2-40B4-BE49-F238E27FC236}">
                  <a16:creationId xmlns:a16="http://schemas.microsoft.com/office/drawing/2014/main" id="{D0E43618-660D-45A3-B041-489A656BB3D2}"/>
                </a:ext>
              </a:extLst>
            </p:cNvPr>
            <p:cNvSpPr txBox="1"/>
            <p:nvPr/>
          </p:nvSpPr>
          <p:spPr>
            <a:xfrm>
              <a:off x="3017857" y="4560313"/>
              <a:ext cx="5604997"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98" name="TextBox 97">
              <a:extLst>
                <a:ext uri="{FF2B5EF4-FFF2-40B4-BE49-F238E27FC236}">
                  <a16:creationId xmlns:a16="http://schemas.microsoft.com/office/drawing/2014/main" id="{E55A125A-8E2B-407D-B71A-BF71459CE168}"/>
                </a:ext>
              </a:extLst>
            </p:cNvPr>
            <p:cNvSpPr txBox="1"/>
            <p:nvPr/>
          </p:nvSpPr>
          <p:spPr>
            <a:xfrm>
              <a:off x="2997633" y="4464709"/>
              <a:ext cx="5686732"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grpSp>
        <p:nvGrpSpPr>
          <p:cNvPr id="99" name="Group 98">
            <a:extLst>
              <a:ext uri="{FF2B5EF4-FFF2-40B4-BE49-F238E27FC236}">
                <a16:creationId xmlns:a16="http://schemas.microsoft.com/office/drawing/2014/main" id="{10418963-4CFA-46FD-9E26-932685D2DA4F}"/>
              </a:ext>
            </a:extLst>
          </p:cNvPr>
          <p:cNvGrpSpPr/>
          <p:nvPr/>
        </p:nvGrpSpPr>
        <p:grpSpPr>
          <a:xfrm>
            <a:off x="707031" y="4240553"/>
            <a:ext cx="1188052" cy="1214673"/>
            <a:chOff x="1779602" y="1104706"/>
            <a:chExt cx="1188052" cy="1214673"/>
          </a:xfrm>
          <a:solidFill>
            <a:schemeClr val="accent3"/>
          </a:solidFill>
        </p:grpSpPr>
        <p:sp>
          <p:nvSpPr>
            <p:cNvPr id="100" name="Block Arc 99">
              <a:extLst>
                <a:ext uri="{FF2B5EF4-FFF2-40B4-BE49-F238E27FC236}">
                  <a16:creationId xmlns:a16="http://schemas.microsoft.com/office/drawing/2014/main" id="{A98E1585-146F-4AB6-B654-51553CDB4E78}"/>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1" name="Right Triangle 100">
              <a:extLst>
                <a:ext uri="{FF2B5EF4-FFF2-40B4-BE49-F238E27FC236}">
                  <a16:creationId xmlns:a16="http://schemas.microsoft.com/office/drawing/2014/main" id="{CA46B8B7-ABA4-46F8-8C15-89F84A73BAF6}"/>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02" name="Oval 101">
            <a:extLst>
              <a:ext uri="{FF2B5EF4-FFF2-40B4-BE49-F238E27FC236}">
                <a16:creationId xmlns:a16="http://schemas.microsoft.com/office/drawing/2014/main" id="{6D4ECFC7-C1F9-44E1-857A-16ED0164D98E}"/>
              </a:ext>
            </a:extLst>
          </p:cNvPr>
          <p:cNvSpPr/>
          <p:nvPr/>
        </p:nvSpPr>
        <p:spPr>
          <a:xfrm>
            <a:off x="1060382" y="4630898"/>
            <a:ext cx="499800" cy="499800"/>
          </a:xfrm>
          <a:prstGeom prst="ellipse">
            <a:avLst/>
          </a:prstGeom>
          <a:solidFill>
            <a:schemeClr val="accent3"/>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bg1"/>
                </a:solidFill>
              </a:rPr>
              <a:t>4</a:t>
            </a:r>
            <a:endParaRPr lang="ko-KR" altLang="en-US" sz="2700" b="1" dirty="0">
              <a:solidFill>
                <a:schemeClr val="bg1"/>
              </a:solidFill>
            </a:endParaRPr>
          </a:p>
        </p:txBody>
      </p:sp>
      <p:sp>
        <p:nvSpPr>
          <p:cNvPr id="104" name="Rectangle 103">
            <a:extLst>
              <a:ext uri="{FF2B5EF4-FFF2-40B4-BE49-F238E27FC236}">
                <a16:creationId xmlns:a16="http://schemas.microsoft.com/office/drawing/2014/main" id="{27CB4732-19F4-41D3-A198-2FB2954A36A4}"/>
              </a:ext>
            </a:extLst>
          </p:cNvPr>
          <p:cNvSpPr/>
          <p:nvPr/>
        </p:nvSpPr>
        <p:spPr>
          <a:xfrm>
            <a:off x="1732837" y="5509004"/>
            <a:ext cx="7623998" cy="87028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ko-KR" sz="1200" b="1" dirty="0">
                <a:solidFill>
                  <a:schemeClr val="tx1">
                    <a:lumMod val="75000"/>
                    <a:lumOff val="25000"/>
                  </a:schemeClr>
                </a:solidFill>
                <a:cs typeface="Arial" pitchFamily="34" charset="0"/>
              </a:rPr>
              <a:t> </a:t>
            </a:r>
            <a:r>
              <a:rPr lang="en-US" altLang="ko-KR" sz="1200" b="1" dirty="0" smtClean="0">
                <a:solidFill>
                  <a:schemeClr val="tx1">
                    <a:lumMod val="75000"/>
                    <a:lumOff val="25000"/>
                  </a:schemeClr>
                </a:solidFill>
                <a:cs typeface="Arial" pitchFamily="34" charset="0"/>
              </a:rPr>
              <a:t>     IP and Mac </a:t>
            </a:r>
            <a:r>
              <a:rPr lang="en-US" altLang="ko-KR" sz="1200" b="1" dirty="0">
                <a:solidFill>
                  <a:schemeClr val="tx1">
                    <a:lumMod val="75000"/>
                    <a:lumOff val="25000"/>
                  </a:schemeClr>
                </a:solidFill>
                <a:cs typeface="Arial" pitchFamily="34" charset="0"/>
              </a:rPr>
              <a:t>Address Validation</a:t>
            </a:r>
            <a:endParaRPr lang="ko-KR" altLang="en-US" sz="1200" b="1" dirty="0">
              <a:solidFill>
                <a:prstClr val="black">
                  <a:lumMod val="75000"/>
                  <a:lumOff val="25000"/>
                </a:prstClr>
              </a:solidFill>
              <a:cs typeface="Arial" pitchFamily="34" charset="0"/>
            </a:endParaRPr>
          </a:p>
        </p:txBody>
      </p:sp>
      <p:grpSp>
        <p:nvGrpSpPr>
          <p:cNvPr id="105" name="Group 104">
            <a:extLst>
              <a:ext uri="{FF2B5EF4-FFF2-40B4-BE49-F238E27FC236}">
                <a16:creationId xmlns:a16="http://schemas.microsoft.com/office/drawing/2014/main" id="{A456F21D-8ECF-4696-B333-9D2B54EC3EEA}"/>
              </a:ext>
            </a:extLst>
          </p:cNvPr>
          <p:cNvGrpSpPr/>
          <p:nvPr/>
        </p:nvGrpSpPr>
        <p:grpSpPr>
          <a:xfrm>
            <a:off x="583977" y="5326302"/>
            <a:ext cx="1188052" cy="1214673"/>
            <a:chOff x="1779602" y="1104706"/>
            <a:chExt cx="1188052" cy="1214673"/>
          </a:xfrm>
          <a:solidFill>
            <a:schemeClr val="accent4"/>
          </a:solidFill>
        </p:grpSpPr>
        <p:sp>
          <p:nvSpPr>
            <p:cNvPr id="106" name="Block Arc 105">
              <a:extLst>
                <a:ext uri="{FF2B5EF4-FFF2-40B4-BE49-F238E27FC236}">
                  <a16:creationId xmlns:a16="http://schemas.microsoft.com/office/drawing/2014/main" id="{BE5B7B23-0A85-4003-922E-8CD60D92A849}"/>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7" name="Right Triangle 106">
              <a:extLst>
                <a:ext uri="{FF2B5EF4-FFF2-40B4-BE49-F238E27FC236}">
                  <a16:creationId xmlns:a16="http://schemas.microsoft.com/office/drawing/2014/main" id="{D351394C-3D0E-4779-A87A-366FFB207E26}"/>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11" name="Rectangle 110"/>
          <p:cNvSpPr/>
          <p:nvPr/>
        </p:nvSpPr>
        <p:spPr>
          <a:xfrm>
            <a:off x="6003634" y="3244334"/>
            <a:ext cx="184731" cy="369332"/>
          </a:xfrm>
          <a:prstGeom prst="rect">
            <a:avLst/>
          </a:prstGeom>
        </p:spPr>
        <p:txBody>
          <a:bodyPr wrap="none">
            <a:spAutoFit/>
          </a:bodyPr>
          <a:lstStyle/>
          <a:p>
            <a:pPr algn="ctr"/>
            <a:endParaRPr lang="ko-KR" altLang="en-US" b="1" dirty="0">
              <a:solidFill>
                <a:schemeClr val="bg1"/>
              </a:solidFill>
            </a:endParaRPr>
          </a:p>
        </p:txBody>
      </p:sp>
      <p:sp>
        <p:nvSpPr>
          <p:cNvPr id="112" name="Oval 111">
            <a:extLst>
              <a:ext uri="{FF2B5EF4-FFF2-40B4-BE49-F238E27FC236}">
                <a16:creationId xmlns:a16="http://schemas.microsoft.com/office/drawing/2014/main" id="{6D4ECFC7-C1F9-44E1-857A-16ED0164D98E}"/>
              </a:ext>
            </a:extLst>
          </p:cNvPr>
          <p:cNvSpPr/>
          <p:nvPr/>
        </p:nvSpPr>
        <p:spPr>
          <a:xfrm>
            <a:off x="966368" y="5697049"/>
            <a:ext cx="499800" cy="4998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2700" b="1" dirty="0">
                <a:solidFill>
                  <a:schemeClr val="bg1"/>
                </a:solidFill>
              </a:rPr>
              <a:t>5</a:t>
            </a:r>
            <a:endParaRPr lang="ko-KR" altLang="en-US" sz="2700" b="1" dirty="0">
              <a:solidFill>
                <a:schemeClr val="bg1"/>
              </a:solidFill>
            </a:endParaRPr>
          </a:p>
        </p:txBody>
      </p:sp>
      <p:sp>
        <p:nvSpPr>
          <p:cNvPr id="4" name="Rectangle 3"/>
          <p:cNvSpPr/>
          <p:nvPr/>
        </p:nvSpPr>
        <p:spPr>
          <a:xfrm>
            <a:off x="2351310" y="1435461"/>
            <a:ext cx="6799374" cy="276999"/>
          </a:xfrm>
          <a:prstGeom prst="rect">
            <a:avLst/>
          </a:prstGeom>
        </p:spPr>
        <p:txBody>
          <a:bodyPr wrap="square">
            <a:spAutoFit/>
          </a:bodyPr>
          <a:lstStyle/>
          <a:p>
            <a:r>
              <a:rPr lang="en-US" altLang="ko-KR" sz="1200" b="1" dirty="0" smtClean="0">
                <a:solidFill>
                  <a:schemeClr val="tx1">
                    <a:lumMod val="75000"/>
                    <a:lumOff val="25000"/>
                  </a:schemeClr>
                </a:solidFill>
                <a:cs typeface="Arial" pitchFamily="34" charset="0"/>
              </a:rPr>
              <a:t>Screenshots </a:t>
            </a:r>
            <a:r>
              <a:rPr lang="en-US" altLang="ko-KR" sz="1200" b="1" dirty="0">
                <a:solidFill>
                  <a:schemeClr val="tx1">
                    <a:lumMod val="75000"/>
                    <a:lumOff val="25000"/>
                  </a:schemeClr>
                </a:solidFill>
                <a:cs typeface="Arial" pitchFamily="34" charset="0"/>
              </a:rPr>
              <a:t>of webcam and screen at random interval </a:t>
            </a:r>
            <a:endParaRPr lang="ko-KR" altLang="en-US" sz="1200" b="1" dirty="0">
              <a:solidFill>
                <a:schemeClr val="tx1">
                  <a:lumMod val="75000"/>
                  <a:lumOff val="25000"/>
                </a:schemeClr>
              </a:solidFill>
              <a:cs typeface="Arial" pitchFamily="34" charset="0"/>
            </a:endParaRPr>
          </a:p>
        </p:txBody>
      </p:sp>
      <p:sp>
        <p:nvSpPr>
          <p:cNvPr id="9" name="Rectangle 8"/>
          <p:cNvSpPr/>
          <p:nvPr/>
        </p:nvSpPr>
        <p:spPr>
          <a:xfrm>
            <a:off x="1964358" y="2185756"/>
            <a:ext cx="7186326" cy="738664"/>
          </a:xfrm>
          <a:prstGeom prst="rect">
            <a:avLst/>
          </a:prstGeom>
        </p:spPr>
        <p:txBody>
          <a:bodyPr wrap="square">
            <a:spAutoFit/>
          </a:bodyPr>
          <a:lstStyle/>
          <a:p>
            <a:r>
              <a:rPr lang="en-US" altLang="ko-KR" sz="1200" b="1" dirty="0" smtClean="0">
                <a:solidFill>
                  <a:schemeClr val="tx1">
                    <a:lumMod val="75000"/>
                    <a:lumOff val="25000"/>
                  </a:schemeClr>
                </a:solidFill>
                <a:cs typeface="Arial" pitchFamily="34" charset="0"/>
              </a:rPr>
              <a:t>     AI </a:t>
            </a:r>
            <a:r>
              <a:rPr lang="en-US" altLang="ko-KR" sz="1200" b="1" dirty="0">
                <a:solidFill>
                  <a:schemeClr val="tx1">
                    <a:lumMod val="75000"/>
                    <a:lumOff val="25000"/>
                  </a:schemeClr>
                </a:solidFill>
                <a:cs typeface="Arial" pitchFamily="34" charset="0"/>
              </a:rPr>
              <a:t>Proctoring </a:t>
            </a:r>
            <a:r>
              <a:rPr lang="en-US" altLang="ko-KR" sz="1200" b="1" dirty="0" smtClean="0">
                <a:solidFill>
                  <a:schemeClr val="tx1">
                    <a:lumMod val="75000"/>
                    <a:lumOff val="25000"/>
                  </a:schemeClr>
                </a:solidFill>
                <a:cs typeface="Arial" pitchFamily="34" charset="0"/>
              </a:rPr>
              <a:t>(</a:t>
            </a:r>
            <a:r>
              <a:rPr lang="en-US" altLang="ko-KR" sz="1200" b="1" dirty="0">
                <a:solidFill>
                  <a:schemeClr val="tx1">
                    <a:lumMod val="75000"/>
                    <a:lumOff val="25000"/>
                  </a:schemeClr>
                </a:solidFill>
                <a:cs typeface="Arial" pitchFamily="34" charset="0"/>
              </a:rPr>
              <a:t>I</a:t>
            </a:r>
            <a:r>
              <a:rPr lang="en-US" altLang="ko-KR" sz="1200" b="1" dirty="0" smtClean="0">
                <a:solidFill>
                  <a:schemeClr val="tx1">
                    <a:lumMod val="75000"/>
                    <a:lumOff val="25000"/>
                  </a:schemeClr>
                </a:solidFill>
                <a:cs typeface="Arial" pitchFamily="34" charset="0"/>
              </a:rPr>
              <a:t>rrelevant application detection, Double face detection, Face </a:t>
            </a:r>
            <a:r>
              <a:rPr lang="en-US" altLang="ko-KR" sz="1200" b="1" dirty="0">
                <a:solidFill>
                  <a:schemeClr val="tx1">
                    <a:lumMod val="75000"/>
                    <a:lumOff val="25000"/>
                  </a:schemeClr>
                </a:solidFill>
                <a:cs typeface="Arial" pitchFamily="34" charset="0"/>
              </a:rPr>
              <a:t>spoofing, Eye </a:t>
            </a:r>
            <a:r>
              <a:rPr lang="en-US" altLang="ko-KR" sz="1200" b="1" dirty="0" smtClean="0">
                <a:solidFill>
                  <a:schemeClr val="tx1">
                    <a:lumMod val="75000"/>
                    <a:lumOff val="25000"/>
                  </a:schemeClr>
                </a:solidFill>
                <a:cs typeface="Arial" pitchFamily="34" charset="0"/>
              </a:rPr>
              <a:t>         Tracking</a:t>
            </a:r>
            <a:r>
              <a:rPr lang="en-US" altLang="ko-KR" sz="1200" b="1" dirty="0">
                <a:solidFill>
                  <a:schemeClr val="tx1">
                    <a:lumMod val="75000"/>
                    <a:lumOff val="25000"/>
                  </a:schemeClr>
                </a:solidFill>
                <a:cs typeface="Arial" pitchFamily="34" charset="0"/>
              </a:rPr>
              <a:t>, Mouth Opening </a:t>
            </a:r>
            <a:r>
              <a:rPr lang="en-US" altLang="ko-KR" sz="1200" b="1" dirty="0" smtClean="0">
                <a:solidFill>
                  <a:schemeClr val="tx1">
                    <a:lumMod val="75000"/>
                    <a:lumOff val="25000"/>
                  </a:schemeClr>
                </a:solidFill>
                <a:cs typeface="Arial" pitchFamily="34" charset="0"/>
              </a:rPr>
              <a:t>  detection, </a:t>
            </a:r>
            <a:r>
              <a:rPr lang="en-US" altLang="ko-KR" sz="1200" b="1" dirty="0">
                <a:solidFill>
                  <a:schemeClr val="tx1">
                    <a:lumMod val="75000"/>
                    <a:lumOff val="25000"/>
                  </a:schemeClr>
                </a:solidFill>
                <a:cs typeface="Arial" pitchFamily="34" charset="0"/>
              </a:rPr>
              <a:t>Mobile Phone </a:t>
            </a:r>
            <a:r>
              <a:rPr lang="en-US" altLang="ko-KR" sz="1200" b="1" dirty="0" smtClean="0">
                <a:solidFill>
                  <a:schemeClr val="tx1">
                    <a:lumMod val="75000"/>
                    <a:lumOff val="25000"/>
                  </a:schemeClr>
                </a:solidFill>
                <a:cs typeface="Arial" pitchFamily="34" charset="0"/>
              </a:rPr>
              <a:t>detection, etc)</a:t>
            </a:r>
            <a:endParaRPr lang="ko-KR" altLang="en-US" sz="1200" b="1" dirty="0">
              <a:solidFill>
                <a:schemeClr val="tx1">
                  <a:lumMod val="75000"/>
                  <a:lumOff val="25000"/>
                </a:schemeClr>
              </a:solidFill>
              <a:cs typeface="Arial" pitchFamily="34" charset="0"/>
            </a:endParaRPr>
          </a:p>
          <a:p>
            <a:endParaRPr lang="ko-KR" altLang="en-US"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4008396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9436" y="174329"/>
            <a:ext cx="11573197" cy="724247"/>
          </a:xfrm>
        </p:spPr>
        <p:txBody>
          <a:bodyPr/>
          <a:lstStyle/>
          <a:p>
            <a:r>
              <a:rPr lang="en-US" dirty="0" smtClean="0"/>
              <a:t>Proposed Features</a:t>
            </a:r>
            <a:endParaRPr lang="en-GB" dirty="0"/>
          </a:p>
        </p:txBody>
      </p:sp>
      <p:sp>
        <p:nvSpPr>
          <p:cNvPr id="3" name="Text Placeholder 1"/>
          <p:cNvSpPr txBox="1">
            <a:spLocks/>
          </p:cNvSpPr>
          <p:nvPr/>
        </p:nvSpPr>
        <p:spPr>
          <a:xfrm>
            <a:off x="323529" y="339509"/>
            <a:ext cx="11573197" cy="724247"/>
          </a:xfrm>
          <a:prstGeom prst="rect">
            <a:avLst/>
          </a:prstGeom>
        </p:spPr>
        <p:txBody>
          <a:bodyPr anchor="ctr">
            <a:normAutofit fontScale="92500" lnSpcReduction="10000"/>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Rectangle 4">
            <a:extLst>
              <a:ext uri="{FF2B5EF4-FFF2-40B4-BE49-F238E27FC236}">
                <a16:creationId xmlns:a16="http://schemas.microsoft.com/office/drawing/2014/main" id="{A95F1874-7624-4C74-BBA4-96E2DD102648}"/>
              </a:ext>
            </a:extLst>
          </p:cNvPr>
          <p:cNvSpPr/>
          <p:nvPr/>
        </p:nvSpPr>
        <p:spPr>
          <a:xfrm>
            <a:off x="1910715" y="2192031"/>
            <a:ext cx="7446120" cy="87028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5">
            <a:extLst>
              <a:ext uri="{FF2B5EF4-FFF2-40B4-BE49-F238E27FC236}">
                <a16:creationId xmlns:a16="http://schemas.microsoft.com/office/drawing/2014/main" id="{8DAC5C6B-3EAC-4289-B5C0-8BF76EB1D856}"/>
              </a:ext>
            </a:extLst>
          </p:cNvPr>
          <p:cNvSpPr/>
          <p:nvPr/>
        </p:nvSpPr>
        <p:spPr>
          <a:xfrm>
            <a:off x="1785871" y="3318546"/>
            <a:ext cx="7546090" cy="8702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CB450084-1643-433D-B6AB-585F3E0F97A9}"/>
              </a:ext>
            </a:extLst>
          </p:cNvPr>
          <p:cNvSpPr/>
          <p:nvPr/>
        </p:nvSpPr>
        <p:spPr>
          <a:xfrm>
            <a:off x="1336708" y="1323185"/>
            <a:ext cx="499800" cy="499800"/>
          </a:xfrm>
          <a:prstGeom prst="ellipse">
            <a:avLst/>
          </a:prstGeom>
          <a:solidFill>
            <a:schemeClr val="accent4"/>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9">
            <a:extLst>
              <a:ext uri="{FF2B5EF4-FFF2-40B4-BE49-F238E27FC236}">
                <a16:creationId xmlns:a16="http://schemas.microsoft.com/office/drawing/2014/main" id="{6D4ECFC7-C1F9-44E1-857A-16ED0164D98E}"/>
              </a:ext>
            </a:extLst>
          </p:cNvPr>
          <p:cNvSpPr/>
          <p:nvPr/>
        </p:nvSpPr>
        <p:spPr>
          <a:xfrm>
            <a:off x="1148347" y="2341925"/>
            <a:ext cx="499800" cy="499800"/>
          </a:xfrm>
          <a:prstGeom prst="ellipse">
            <a:avLst/>
          </a:prstGeom>
          <a:solidFill>
            <a:schemeClr val="accent3"/>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id="{1C5EBBF6-EE4D-4AB6-957C-5CC7B0F222B3}"/>
              </a:ext>
            </a:extLst>
          </p:cNvPr>
          <p:cNvSpPr txBox="1"/>
          <p:nvPr/>
        </p:nvSpPr>
        <p:spPr>
          <a:xfrm>
            <a:off x="1178003" y="2345233"/>
            <a:ext cx="408605" cy="507831"/>
          </a:xfrm>
          <a:prstGeom prst="rect">
            <a:avLst/>
          </a:prstGeom>
          <a:noFill/>
        </p:spPr>
        <p:txBody>
          <a:bodyPr wrap="square" rtlCol="0" anchor="ctr">
            <a:spAutoFit/>
          </a:bodyPr>
          <a:lstStyle/>
          <a:p>
            <a:pPr algn="ctr"/>
            <a:r>
              <a:rPr lang="en-US" altLang="ko-KR" sz="2700" b="1" dirty="0">
                <a:solidFill>
                  <a:schemeClr val="bg1"/>
                </a:solidFill>
              </a:rPr>
              <a:t>7</a:t>
            </a:r>
            <a:endParaRPr lang="ko-KR" altLang="en-US" sz="2700" b="1" dirty="0">
              <a:solidFill>
                <a:schemeClr val="bg1"/>
              </a:solidFill>
            </a:endParaRPr>
          </a:p>
        </p:txBody>
      </p:sp>
      <p:sp>
        <p:nvSpPr>
          <p:cNvPr id="12" name="Oval 11">
            <a:extLst>
              <a:ext uri="{FF2B5EF4-FFF2-40B4-BE49-F238E27FC236}">
                <a16:creationId xmlns:a16="http://schemas.microsoft.com/office/drawing/2014/main" id="{6C522952-4F73-4A89-987C-B39B5170E8AF}"/>
              </a:ext>
            </a:extLst>
          </p:cNvPr>
          <p:cNvSpPr/>
          <p:nvPr/>
        </p:nvSpPr>
        <p:spPr>
          <a:xfrm>
            <a:off x="1096864" y="3460808"/>
            <a:ext cx="499800" cy="499800"/>
          </a:xfrm>
          <a:prstGeom prst="ellipse">
            <a:avLst/>
          </a:prstGeom>
          <a:solidFill>
            <a:schemeClr val="accent6"/>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TextBox 12">
            <a:extLst>
              <a:ext uri="{FF2B5EF4-FFF2-40B4-BE49-F238E27FC236}">
                <a16:creationId xmlns:a16="http://schemas.microsoft.com/office/drawing/2014/main" id="{7E21AB34-7DCD-423A-9186-E405C5374A73}"/>
              </a:ext>
            </a:extLst>
          </p:cNvPr>
          <p:cNvSpPr txBox="1"/>
          <p:nvPr/>
        </p:nvSpPr>
        <p:spPr>
          <a:xfrm>
            <a:off x="1132437" y="3429688"/>
            <a:ext cx="408605" cy="507831"/>
          </a:xfrm>
          <a:prstGeom prst="rect">
            <a:avLst/>
          </a:prstGeom>
          <a:noFill/>
        </p:spPr>
        <p:txBody>
          <a:bodyPr wrap="square" rtlCol="0" anchor="ctr">
            <a:spAutoFit/>
          </a:bodyPr>
          <a:lstStyle/>
          <a:p>
            <a:pPr algn="ctr"/>
            <a:r>
              <a:rPr lang="en-US" altLang="ko-KR" sz="2700" b="1" dirty="0">
                <a:solidFill>
                  <a:schemeClr val="bg1"/>
                </a:solidFill>
              </a:rPr>
              <a:t>8</a:t>
            </a:r>
            <a:endParaRPr lang="ko-KR" altLang="en-US" sz="2700" b="1" dirty="0">
              <a:solidFill>
                <a:schemeClr val="bg1"/>
              </a:solidFill>
            </a:endParaRPr>
          </a:p>
        </p:txBody>
      </p:sp>
      <p:sp>
        <p:nvSpPr>
          <p:cNvPr id="15" name="TextBox 14">
            <a:extLst>
              <a:ext uri="{FF2B5EF4-FFF2-40B4-BE49-F238E27FC236}">
                <a16:creationId xmlns:a16="http://schemas.microsoft.com/office/drawing/2014/main" id="{17D70073-D3F7-4DAF-BFF4-195335C621D6}"/>
              </a:ext>
            </a:extLst>
          </p:cNvPr>
          <p:cNvSpPr txBox="1"/>
          <p:nvPr/>
        </p:nvSpPr>
        <p:spPr>
          <a:xfrm>
            <a:off x="989641" y="4595993"/>
            <a:ext cx="408605" cy="507831"/>
          </a:xfrm>
          <a:prstGeom prst="rect">
            <a:avLst/>
          </a:prstGeom>
          <a:noFill/>
        </p:spPr>
        <p:txBody>
          <a:bodyPr wrap="square" rtlCol="0" anchor="ctr">
            <a:spAutoFit/>
          </a:bodyPr>
          <a:lstStyle/>
          <a:p>
            <a:pPr algn="ctr"/>
            <a:r>
              <a:rPr lang="en-US" altLang="ko-KR" sz="2700" b="1" dirty="0">
                <a:solidFill>
                  <a:schemeClr val="bg1"/>
                </a:solidFill>
              </a:rPr>
              <a:t>4</a:t>
            </a:r>
            <a:endParaRPr lang="ko-KR" altLang="en-US" sz="2700" b="1" dirty="0">
              <a:solidFill>
                <a:schemeClr val="bg1"/>
              </a:solidFill>
            </a:endParaRPr>
          </a:p>
        </p:txBody>
      </p:sp>
      <p:grpSp>
        <p:nvGrpSpPr>
          <p:cNvPr id="19" name="Group 18">
            <a:extLst>
              <a:ext uri="{FF2B5EF4-FFF2-40B4-BE49-F238E27FC236}">
                <a16:creationId xmlns:a16="http://schemas.microsoft.com/office/drawing/2014/main" id="{10418963-4CFA-46FD-9E26-932685D2DA4F}"/>
              </a:ext>
            </a:extLst>
          </p:cNvPr>
          <p:cNvGrpSpPr/>
          <p:nvPr/>
        </p:nvGrpSpPr>
        <p:grpSpPr>
          <a:xfrm>
            <a:off x="761854" y="1951848"/>
            <a:ext cx="1188052" cy="1214673"/>
            <a:chOff x="1779602" y="1104706"/>
            <a:chExt cx="1188052" cy="1214673"/>
          </a:xfrm>
          <a:solidFill>
            <a:schemeClr val="accent3"/>
          </a:solidFill>
        </p:grpSpPr>
        <p:sp>
          <p:nvSpPr>
            <p:cNvPr id="20" name="Block Arc 19">
              <a:extLst>
                <a:ext uri="{FF2B5EF4-FFF2-40B4-BE49-F238E27FC236}">
                  <a16:creationId xmlns:a16="http://schemas.microsoft.com/office/drawing/2014/main" id="{A98E1585-146F-4AB6-B654-51553CDB4E78}"/>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Right Triangle 20">
              <a:extLst>
                <a:ext uri="{FF2B5EF4-FFF2-40B4-BE49-F238E27FC236}">
                  <a16:creationId xmlns:a16="http://schemas.microsoft.com/office/drawing/2014/main" id="{CA46B8B7-ABA4-46F8-8C15-89F84A73BAF6}"/>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2" name="Group 21">
            <a:extLst>
              <a:ext uri="{FF2B5EF4-FFF2-40B4-BE49-F238E27FC236}">
                <a16:creationId xmlns:a16="http://schemas.microsoft.com/office/drawing/2014/main" id="{EA2789F9-211D-4AB8-ADC7-2836867CF977}"/>
              </a:ext>
            </a:extLst>
          </p:cNvPr>
          <p:cNvGrpSpPr/>
          <p:nvPr/>
        </p:nvGrpSpPr>
        <p:grpSpPr>
          <a:xfrm>
            <a:off x="711826" y="3091697"/>
            <a:ext cx="1188052" cy="1214673"/>
            <a:chOff x="1779602" y="1104706"/>
            <a:chExt cx="1188052" cy="1214673"/>
          </a:xfrm>
          <a:solidFill>
            <a:schemeClr val="accent2"/>
          </a:solidFill>
        </p:grpSpPr>
        <p:sp>
          <p:nvSpPr>
            <p:cNvPr id="23" name="Block Arc 22">
              <a:extLst>
                <a:ext uri="{FF2B5EF4-FFF2-40B4-BE49-F238E27FC236}">
                  <a16:creationId xmlns:a16="http://schemas.microsoft.com/office/drawing/2014/main" id="{F75824BE-77DE-45DE-A4D0-0CAA0A8C2631}"/>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4" name="Right Triangle 23">
              <a:extLst>
                <a:ext uri="{FF2B5EF4-FFF2-40B4-BE49-F238E27FC236}">
                  <a16:creationId xmlns:a16="http://schemas.microsoft.com/office/drawing/2014/main" id="{B9B8190E-0084-43E2-8671-D306DE315282}"/>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TextBox 28">
            <a:extLst>
              <a:ext uri="{FF2B5EF4-FFF2-40B4-BE49-F238E27FC236}">
                <a16:creationId xmlns:a16="http://schemas.microsoft.com/office/drawing/2014/main" id="{D0E43618-660D-45A3-B041-489A656BB3D2}"/>
              </a:ext>
            </a:extLst>
          </p:cNvPr>
          <p:cNvSpPr txBox="1"/>
          <p:nvPr/>
        </p:nvSpPr>
        <p:spPr>
          <a:xfrm>
            <a:off x="2393506" y="2311372"/>
            <a:ext cx="4801435"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nvGrpSpPr>
          <p:cNvPr id="31" name="Group 30">
            <a:extLst>
              <a:ext uri="{FF2B5EF4-FFF2-40B4-BE49-F238E27FC236}">
                <a16:creationId xmlns:a16="http://schemas.microsoft.com/office/drawing/2014/main" id="{ED5DCEC2-1539-4FFD-99DF-AF96667C8A14}"/>
              </a:ext>
            </a:extLst>
          </p:cNvPr>
          <p:cNvGrpSpPr/>
          <p:nvPr/>
        </p:nvGrpSpPr>
        <p:grpSpPr>
          <a:xfrm>
            <a:off x="2274014" y="2438147"/>
            <a:ext cx="4920927" cy="1136000"/>
            <a:chOff x="2878367" y="3701312"/>
            <a:chExt cx="5744487" cy="1136000"/>
          </a:xfrm>
        </p:grpSpPr>
        <p:sp>
          <p:nvSpPr>
            <p:cNvPr id="32" name="TextBox 31">
              <a:extLst>
                <a:ext uri="{FF2B5EF4-FFF2-40B4-BE49-F238E27FC236}">
                  <a16:creationId xmlns:a16="http://schemas.microsoft.com/office/drawing/2014/main" id="{AF181E77-CBCD-42AE-B334-3C09F4B6A91F}"/>
                </a:ext>
              </a:extLst>
            </p:cNvPr>
            <p:cNvSpPr txBox="1"/>
            <p:nvPr/>
          </p:nvSpPr>
          <p:spPr>
            <a:xfrm>
              <a:off x="3017857" y="4560313"/>
              <a:ext cx="5604997"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191C07AC-BA01-44E9-B629-86419EBED256}"/>
                </a:ext>
              </a:extLst>
            </p:cNvPr>
            <p:cNvSpPr txBox="1"/>
            <p:nvPr/>
          </p:nvSpPr>
          <p:spPr>
            <a:xfrm>
              <a:off x="2878367" y="3701312"/>
              <a:ext cx="568673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 </a:t>
              </a:r>
              <a:r>
                <a:rPr lang="en-US" altLang="ko-KR" sz="1200" b="1" dirty="0" smtClean="0">
                  <a:solidFill>
                    <a:schemeClr val="tx1">
                      <a:lumMod val="75000"/>
                      <a:lumOff val="25000"/>
                    </a:schemeClr>
                  </a:solidFill>
                  <a:cs typeface="Arial" pitchFamily="34" charset="0"/>
                </a:rPr>
                <a:t>Large Question Bank</a:t>
              </a:r>
              <a:endParaRPr lang="ko-KR" altLang="en-US" sz="1200" b="1"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C0C26F19-F7B5-4BAD-8E3E-F40DF066570E}"/>
              </a:ext>
            </a:extLst>
          </p:cNvPr>
          <p:cNvGrpSpPr/>
          <p:nvPr/>
        </p:nvGrpSpPr>
        <p:grpSpPr>
          <a:xfrm>
            <a:off x="1981702" y="3527196"/>
            <a:ext cx="5040277" cy="1011161"/>
            <a:chOff x="2739043" y="3826151"/>
            <a:chExt cx="5883811" cy="1011161"/>
          </a:xfrm>
        </p:grpSpPr>
        <p:sp>
          <p:nvSpPr>
            <p:cNvPr id="35" name="TextBox 34">
              <a:extLst>
                <a:ext uri="{FF2B5EF4-FFF2-40B4-BE49-F238E27FC236}">
                  <a16:creationId xmlns:a16="http://schemas.microsoft.com/office/drawing/2014/main" id="{F14CB549-68B7-44B8-B083-F1BD277E5C0C}"/>
                </a:ext>
              </a:extLst>
            </p:cNvPr>
            <p:cNvSpPr txBox="1"/>
            <p:nvPr/>
          </p:nvSpPr>
          <p:spPr>
            <a:xfrm>
              <a:off x="3017857" y="4560313"/>
              <a:ext cx="5604997"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23C77031-B6AA-4CEF-AF27-EB4AEDF6E12C}"/>
                </a:ext>
              </a:extLst>
            </p:cNvPr>
            <p:cNvSpPr txBox="1"/>
            <p:nvPr/>
          </p:nvSpPr>
          <p:spPr>
            <a:xfrm>
              <a:off x="2739043" y="3826151"/>
              <a:ext cx="5686732" cy="276999"/>
            </a:xfrm>
            <a:prstGeom prst="rect">
              <a:avLst/>
            </a:prstGeom>
            <a:noFill/>
          </p:spPr>
          <p:txBody>
            <a:bodyPr wrap="square" rtlCol="0">
              <a:spAutoFit/>
            </a:bodyPr>
            <a:lstStyle/>
            <a:p>
              <a:r>
                <a:rPr lang="en-US" altLang="ko-KR" sz="1200" b="1" dirty="0" smtClean="0">
                  <a:solidFill>
                    <a:schemeClr val="tx1">
                      <a:lumMod val="75000"/>
                      <a:lumOff val="25000"/>
                    </a:schemeClr>
                  </a:solidFill>
                  <a:cs typeface="Arial" pitchFamily="34" charset="0"/>
                </a:rPr>
                <a:t>    Ability to import / export question </a:t>
              </a:r>
              <a:endParaRPr lang="ko-KR" altLang="en-US" sz="1200" b="1" dirty="0">
                <a:solidFill>
                  <a:schemeClr val="tx1">
                    <a:lumMod val="75000"/>
                    <a:lumOff val="25000"/>
                  </a:schemeClr>
                </a:solidFill>
                <a:cs typeface="Arial" pitchFamily="34" charset="0"/>
              </a:endParaRPr>
            </a:p>
          </p:txBody>
        </p:sp>
      </p:grpSp>
      <p:sp>
        <p:nvSpPr>
          <p:cNvPr id="91" name="TextBox 90">
            <a:extLst>
              <a:ext uri="{FF2B5EF4-FFF2-40B4-BE49-F238E27FC236}">
                <a16:creationId xmlns:a16="http://schemas.microsoft.com/office/drawing/2014/main" id="{9F7C2B50-12FD-448B-BC57-CF0F47869093}"/>
              </a:ext>
            </a:extLst>
          </p:cNvPr>
          <p:cNvSpPr txBox="1"/>
          <p:nvPr/>
        </p:nvSpPr>
        <p:spPr>
          <a:xfrm>
            <a:off x="1355880" y="1313145"/>
            <a:ext cx="408605" cy="507831"/>
          </a:xfrm>
          <a:prstGeom prst="rect">
            <a:avLst/>
          </a:prstGeom>
          <a:noFill/>
        </p:spPr>
        <p:txBody>
          <a:bodyPr wrap="square" rtlCol="0" anchor="ctr">
            <a:spAutoFit/>
          </a:bodyPr>
          <a:lstStyle/>
          <a:p>
            <a:pPr algn="ctr"/>
            <a:r>
              <a:rPr lang="en-US" altLang="ko-KR" sz="2700" b="1" dirty="0">
                <a:solidFill>
                  <a:schemeClr val="bg1"/>
                </a:solidFill>
              </a:rPr>
              <a:t>6</a:t>
            </a:r>
            <a:endParaRPr lang="ko-KR" altLang="en-US" sz="2700" b="1" dirty="0">
              <a:solidFill>
                <a:schemeClr val="bg1"/>
              </a:solidFill>
            </a:endParaRPr>
          </a:p>
        </p:txBody>
      </p:sp>
      <p:sp>
        <p:nvSpPr>
          <p:cNvPr id="92" name="Rectangle 91">
            <a:extLst>
              <a:ext uri="{FF2B5EF4-FFF2-40B4-BE49-F238E27FC236}">
                <a16:creationId xmlns:a16="http://schemas.microsoft.com/office/drawing/2014/main" id="{27CB4732-19F4-41D3-A198-2FB2954A36A4}"/>
              </a:ext>
            </a:extLst>
          </p:cNvPr>
          <p:cNvSpPr/>
          <p:nvPr/>
        </p:nvSpPr>
        <p:spPr>
          <a:xfrm>
            <a:off x="1922393" y="1258360"/>
            <a:ext cx="7409568" cy="87028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3" name="Group 92">
            <a:extLst>
              <a:ext uri="{FF2B5EF4-FFF2-40B4-BE49-F238E27FC236}">
                <a16:creationId xmlns:a16="http://schemas.microsoft.com/office/drawing/2014/main" id="{A456F21D-8ECF-4696-B333-9D2B54EC3EEA}"/>
              </a:ext>
            </a:extLst>
          </p:cNvPr>
          <p:cNvGrpSpPr/>
          <p:nvPr/>
        </p:nvGrpSpPr>
        <p:grpSpPr>
          <a:xfrm>
            <a:off x="935306" y="953941"/>
            <a:ext cx="1188052" cy="1214673"/>
            <a:chOff x="1779602" y="1104706"/>
            <a:chExt cx="1188052" cy="1214673"/>
          </a:xfrm>
          <a:solidFill>
            <a:schemeClr val="accent4"/>
          </a:solidFill>
        </p:grpSpPr>
        <p:sp>
          <p:nvSpPr>
            <p:cNvPr id="94" name="Block Arc 93">
              <a:extLst>
                <a:ext uri="{FF2B5EF4-FFF2-40B4-BE49-F238E27FC236}">
                  <a16:creationId xmlns:a16="http://schemas.microsoft.com/office/drawing/2014/main" id="{BE5B7B23-0A85-4003-922E-8CD60D92A849}"/>
                </a:ext>
              </a:extLst>
            </p:cNvPr>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94">
              <a:extLst>
                <a:ext uri="{FF2B5EF4-FFF2-40B4-BE49-F238E27FC236}">
                  <a16:creationId xmlns:a16="http://schemas.microsoft.com/office/drawing/2014/main" id="{D351394C-3D0E-4779-A87A-366FFB207E26}"/>
                </a:ext>
              </a:extLst>
            </p:cNvPr>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6" name="Group 95">
            <a:extLst>
              <a:ext uri="{FF2B5EF4-FFF2-40B4-BE49-F238E27FC236}">
                <a16:creationId xmlns:a16="http://schemas.microsoft.com/office/drawing/2014/main" id="{7670ED86-F88C-44AF-AA0E-D0260B532C79}"/>
              </a:ext>
            </a:extLst>
          </p:cNvPr>
          <p:cNvGrpSpPr/>
          <p:nvPr/>
        </p:nvGrpSpPr>
        <p:grpSpPr>
          <a:xfrm>
            <a:off x="2017309" y="1448373"/>
            <a:ext cx="4871452" cy="372603"/>
            <a:chOff x="2997633" y="4464709"/>
            <a:chExt cx="5686732" cy="372603"/>
          </a:xfrm>
        </p:grpSpPr>
        <p:sp>
          <p:nvSpPr>
            <p:cNvPr id="97" name="TextBox 96">
              <a:extLst>
                <a:ext uri="{FF2B5EF4-FFF2-40B4-BE49-F238E27FC236}">
                  <a16:creationId xmlns:a16="http://schemas.microsoft.com/office/drawing/2014/main" id="{D0E43618-660D-45A3-B041-489A656BB3D2}"/>
                </a:ext>
              </a:extLst>
            </p:cNvPr>
            <p:cNvSpPr txBox="1"/>
            <p:nvPr/>
          </p:nvSpPr>
          <p:spPr>
            <a:xfrm>
              <a:off x="3017857" y="4560313"/>
              <a:ext cx="5604997"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98" name="TextBox 97">
              <a:extLst>
                <a:ext uri="{FF2B5EF4-FFF2-40B4-BE49-F238E27FC236}">
                  <a16:creationId xmlns:a16="http://schemas.microsoft.com/office/drawing/2014/main" id="{E55A125A-8E2B-407D-B71A-BF71459CE168}"/>
                </a:ext>
              </a:extLst>
            </p:cNvPr>
            <p:cNvSpPr txBox="1"/>
            <p:nvPr/>
          </p:nvSpPr>
          <p:spPr>
            <a:xfrm>
              <a:off x="2997633" y="4464709"/>
              <a:ext cx="5686732"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grpSp>
      <p:sp>
        <p:nvSpPr>
          <p:cNvPr id="111" name="Rectangle 110"/>
          <p:cNvSpPr/>
          <p:nvPr/>
        </p:nvSpPr>
        <p:spPr>
          <a:xfrm>
            <a:off x="6003634" y="3244334"/>
            <a:ext cx="184731" cy="369332"/>
          </a:xfrm>
          <a:prstGeom prst="rect">
            <a:avLst/>
          </a:prstGeom>
        </p:spPr>
        <p:txBody>
          <a:bodyPr wrap="none">
            <a:spAutoFit/>
          </a:bodyPr>
          <a:lstStyle/>
          <a:p>
            <a:pPr algn="ctr"/>
            <a:endParaRPr lang="ko-KR" altLang="en-US" b="1" dirty="0">
              <a:solidFill>
                <a:schemeClr val="bg1"/>
              </a:solidFill>
            </a:endParaRPr>
          </a:p>
        </p:txBody>
      </p:sp>
      <p:sp>
        <p:nvSpPr>
          <p:cNvPr id="4" name="Rectangle 3"/>
          <p:cNvSpPr/>
          <p:nvPr/>
        </p:nvSpPr>
        <p:spPr>
          <a:xfrm>
            <a:off x="2985369" y="1339857"/>
            <a:ext cx="4681991" cy="276999"/>
          </a:xfrm>
          <a:prstGeom prst="rect">
            <a:avLst/>
          </a:prstGeom>
        </p:spPr>
        <p:txBody>
          <a:bodyPr wrap="square">
            <a:spAutoFit/>
          </a:bodyPr>
          <a:lstStyle/>
          <a:p>
            <a:r>
              <a:rPr lang="en-US" altLang="ko-KR" sz="1200" b="1" dirty="0">
                <a:solidFill>
                  <a:schemeClr val="tx1">
                    <a:lumMod val="75000"/>
                    <a:lumOff val="25000"/>
                  </a:schemeClr>
                </a:solidFill>
                <a:cs typeface="Arial" pitchFamily="34" charset="0"/>
              </a:rPr>
              <a:t>Keyboard Typing detection</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5760119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Application </a:t>
            </a:r>
            <a:endParaRPr lang="en-GB" dirty="0"/>
          </a:p>
        </p:txBody>
      </p:sp>
      <p:sp>
        <p:nvSpPr>
          <p:cNvPr id="3" name="TextBox 2"/>
          <p:cNvSpPr txBox="1"/>
          <p:nvPr/>
        </p:nvSpPr>
        <p:spPr>
          <a:xfrm>
            <a:off x="3141936" y="2241631"/>
            <a:ext cx="3859005" cy="400110"/>
          </a:xfrm>
          <a:prstGeom prst="rect">
            <a:avLst/>
          </a:prstGeom>
          <a:noFill/>
        </p:spPr>
        <p:txBody>
          <a:bodyPr wrap="none" rtlCol="0">
            <a:spAutoFit/>
          </a:bodyPr>
          <a:lstStyle/>
          <a:p>
            <a:r>
              <a:rPr lang="en-US" sz="2000" dirty="0" smtClean="0"/>
              <a:t>(i) Admission test for universities</a:t>
            </a:r>
            <a:endParaRPr lang="en-GB" sz="2000" dirty="0"/>
          </a:p>
        </p:txBody>
      </p:sp>
      <p:sp>
        <p:nvSpPr>
          <p:cNvPr id="5" name="TextBox 4"/>
          <p:cNvSpPr txBox="1"/>
          <p:nvPr/>
        </p:nvSpPr>
        <p:spPr>
          <a:xfrm>
            <a:off x="3141936" y="3327385"/>
            <a:ext cx="4355122" cy="369332"/>
          </a:xfrm>
          <a:prstGeom prst="rect">
            <a:avLst/>
          </a:prstGeom>
          <a:noFill/>
        </p:spPr>
        <p:txBody>
          <a:bodyPr wrap="square" rtlCol="0">
            <a:spAutoFit/>
          </a:bodyPr>
          <a:lstStyle/>
          <a:p>
            <a:r>
              <a:rPr lang="en-US" dirty="0" smtClean="0"/>
              <a:t>(ii) Distance Learning Certification</a:t>
            </a:r>
            <a:endParaRPr lang="en-GB" dirty="0"/>
          </a:p>
        </p:txBody>
      </p:sp>
      <p:sp>
        <p:nvSpPr>
          <p:cNvPr id="8" name="Freeform: Shape 99">
            <a:extLst>
              <a:ext uri="{FF2B5EF4-FFF2-40B4-BE49-F238E27FC236}">
                <a16:creationId xmlns:a16="http://schemas.microsoft.com/office/drawing/2014/main" id="{D65A0D4D-4765-4C98-A826-9CC810D916EC}"/>
              </a:ext>
            </a:extLst>
          </p:cNvPr>
          <p:cNvSpPr/>
          <p:nvPr/>
        </p:nvSpPr>
        <p:spPr>
          <a:xfrm>
            <a:off x="8263094" y="1644495"/>
            <a:ext cx="2070515" cy="1825322"/>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4"/>
          </a:solidFill>
          <a:ln w="23341" cap="flat">
            <a:noFill/>
            <a:prstDash val="solid"/>
            <a:miter/>
          </a:ln>
        </p:spPr>
        <p:txBody>
          <a:bodyPr rtlCol="0" anchor="ctr"/>
          <a:lstStyle/>
          <a:p>
            <a:endParaRPr lang="en-US"/>
          </a:p>
        </p:txBody>
      </p:sp>
      <p:sp>
        <p:nvSpPr>
          <p:cNvPr id="9" name="Freeform: Shape 101">
            <a:extLst>
              <a:ext uri="{FF2B5EF4-FFF2-40B4-BE49-F238E27FC236}">
                <a16:creationId xmlns:a16="http://schemas.microsoft.com/office/drawing/2014/main" id="{EDADE7EB-428B-4946-B992-3B49D4129373}"/>
              </a:ext>
            </a:extLst>
          </p:cNvPr>
          <p:cNvSpPr/>
          <p:nvPr/>
        </p:nvSpPr>
        <p:spPr>
          <a:xfrm>
            <a:off x="8749948" y="3068168"/>
            <a:ext cx="1573469" cy="2352903"/>
          </a:xfrm>
          <a:custGeom>
            <a:avLst/>
            <a:gdLst>
              <a:gd name="connsiteX0" fmla="*/ 1627980 w 1685621"/>
              <a:gd name="connsiteY0" fmla="*/ 84 h 2520611"/>
              <a:gd name="connsiteX1" fmla="*/ 1574717 w 1685621"/>
              <a:gd name="connsiteY1" fmla="*/ 37660 h 2520611"/>
              <a:gd name="connsiteX2" fmla="*/ 1542612 w 1685621"/>
              <a:gd name="connsiteY2" fmla="*/ 55172 h 2520611"/>
              <a:gd name="connsiteX3" fmla="*/ 786709 w 1685621"/>
              <a:gd name="connsiteY3" fmla="*/ 98950 h 2520611"/>
              <a:gd name="connsiteX4" fmla="*/ 742931 w 1685621"/>
              <a:gd name="connsiteY4" fmla="*/ 125217 h 2520611"/>
              <a:gd name="connsiteX5" fmla="*/ 83339 w 1685621"/>
              <a:gd name="connsiteY5" fmla="*/ 455012 h 2520611"/>
              <a:gd name="connsiteX6" fmla="*/ 59991 w 1685621"/>
              <a:gd name="connsiteY6" fmla="*/ 513383 h 2520611"/>
              <a:gd name="connsiteX7" fmla="*/ 59991 w 1685621"/>
              <a:gd name="connsiteY7" fmla="*/ 600939 h 2520611"/>
              <a:gd name="connsiteX8" fmla="*/ 39561 w 1685621"/>
              <a:gd name="connsiteY8" fmla="*/ 673903 h 2520611"/>
              <a:gd name="connsiteX9" fmla="*/ 16213 w 1685621"/>
              <a:gd name="connsiteY9" fmla="*/ 811075 h 2520611"/>
              <a:gd name="connsiteX10" fmla="*/ 65827 w 1685621"/>
              <a:gd name="connsiteY10" fmla="*/ 869446 h 2520611"/>
              <a:gd name="connsiteX11" fmla="*/ 100850 w 1685621"/>
              <a:gd name="connsiteY11" fmla="*/ 951165 h 2520611"/>
              <a:gd name="connsiteX12" fmla="*/ 92095 w 1685621"/>
              <a:gd name="connsiteY12" fmla="*/ 1301391 h 2520611"/>
              <a:gd name="connsiteX13" fmla="*/ 89177 w 1685621"/>
              <a:gd name="connsiteY13" fmla="*/ 1318901 h 2520611"/>
              <a:gd name="connsiteX14" fmla="*/ 89177 w 1685621"/>
              <a:gd name="connsiteY14" fmla="*/ 1642861 h 2520611"/>
              <a:gd name="connsiteX15" fmla="*/ 83339 w 1685621"/>
              <a:gd name="connsiteY15" fmla="*/ 1823811 h 2520611"/>
              <a:gd name="connsiteX16" fmla="*/ 112525 w 1685621"/>
              <a:gd name="connsiteY16" fmla="*/ 2083561 h 2520611"/>
              <a:gd name="connsiteX17" fmla="*/ 141710 w 1685621"/>
              <a:gd name="connsiteY17" fmla="*/ 2255756 h 2520611"/>
              <a:gd name="connsiteX18" fmla="*/ 179651 w 1685621"/>
              <a:gd name="connsiteY18" fmla="*/ 2468809 h 2520611"/>
              <a:gd name="connsiteX19" fmla="*/ 190396 w 1685621"/>
              <a:gd name="connsiteY19" fmla="*/ 2520611 h 2520611"/>
              <a:gd name="connsiteX20" fmla="*/ 810748 w 1685621"/>
              <a:gd name="connsiteY20" fmla="*/ 2520611 h 2520611"/>
              <a:gd name="connsiteX21" fmla="*/ 815894 w 1685621"/>
              <a:gd name="connsiteY21" fmla="*/ 2448379 h 2520611"/>
              <a:gd name="connsiteX22" fmla="*/ 938474 w 1685621"/>
              <a:gd name="connsiteY22" fmla="*/ 1864670 h 2520611"/>
              <a:gd name="connsiteX23" fmla="*/ 909288 w 1685621"/>
              <a:gd name="connsiteY23" fmla="*/ 2150687 h 2520611"/>
              <a:gd name="connsiteX24" fmla="*/ 877183 w 1685621"/>
              <a:gd name="connsiteY24" fmla="*/ 2413356 h 2520611"/>
              <a:gd name="connsiteX25" fmla="*/ 893646 w 1685621"/>
              <a:gd name="connsiteY25" fmla="*/ 2482307 h 2520611"/>
              <a:gd name="connsiteX26" fmla="*/ 897815 w 1685621"/>
              <a:gd name="connsiteY26" fmla="*/ 2520611 h 2520611"/>
              <a:gd name="connsiteX27" fmla="*/ 1572409 w 1685621"/>
              <a:gd name="connsiteY27" fmla="*/ 2520611 h 2520611"/>
              <a:gd name="connsiteX28" fmla="*/ 1572436 w 1685621"/>
              <a:gd name="connsiteY28" fmla="*/ 2513272 h 2520611"/>
              <a:gd name="connsiteX29" fmla="*/ 1586390 w 1685621"/>
              <a:gd name="connsiteY29" fmla="*/ 2004760 h 2520611"/>
              <a:gd name="connsiteX30" fmla="*/ 1420034 w 1685621"/>
              <a:gd name="connsiteY30" fmla="*/ 1067907 h 2520611"/>
              <a:gd name="connsiteX31" fmla="*/ 1446300 w 1685621"/>
              <a:gd name="connsiteY31" fmla="*/ 837342 h 2520611"/>
              <a:gd name="connsiteX32" fmla="*/ 1431707 w 1685621"/>
              <a:gd name="connsiteY32" fmla="*/ 539650 h 2520611"/>
              <a:gd name="connsiteX33" fmla="*/ 1571798 w 1685621"/>
              <a:gd name="connsiteY33" fmla="*/ 510465 h 2520611"/>
              <a:gd name="connsiteX34" fmla="*/ 1560124 w 1685621"/>
              <a:gd name="connsiteY34" fmla="*/ 490035 h 2520611"/>
              <a:gd name="connsiteX35" fmla="*/ 1533857 w 1685621"/>
              <a:gd name="connsiteY35" fmla="*/ 490035 h 2520611"/>
              <a:gd name="connsiteX36" fmla="*/ 1417115 w 1685621"/>
              <a:gd name="connsiteY36" fmla="*/ 405398 h 2520611"/>
              <a:gd name="connsiteX37" fmla="*/ 1405441 w 1685621"/>
              <a:gd name="connsiteY37" fmla="*/ 338270 h 2520611"/>
              <a:gd name="connsiteX38" fmla="*/ 1414197 w 1685621"/>
              <a:gd name="connsiteY38" fmla="*/ 241958 h 2520611"/>
              <a:gd name="connsiteX39" fmla="*/ 1586390 w 1685621"/>
              <a:gd name="connsiteY39" fmla="*/ 133973 h 2520611"/>
              <a:gd name="connsiteX40" fmla="*/ 1636006 w 1685621"/>
              <a:gd name="connsiteY40" fmla="*/ 43497 h 2520611"/>
              <a:gd name="connsiteX41" fmla="*/ 1671029 w 1685621"/>
              <a:gd name="connsiteY41" fmla="*/ 37660 h 2520611"/>
              <a:gd name="connsiteX42" fmla="*/ 1685621 w 1685621"/>
              <a:gd name="connsiteY42" fmla="*/ 25987 h 2520611"/>
              <a:gd name="connsiteX43" fmla="*/ 1627980 w 1685621"/>
              <a:gd name="connsiteY43" fmla="*/ 84 h 252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621" h="2520611">
                <a:moveTo>
                  <a:pt x="1627980" y="84"/>
                </a:moveTo>
                <a:cubicBezTo>
                  <a:pt x="1609009" y="-1010"/>
                  <a:pt x="1590768" y="8475"/>
                  <a:pt x="1574717" y="37660"/>
                </a:cubicBezTo>
                <a:cubicBezTo>
                  <a:pt x="1568879" y="49335"/>
                  <a:pt x="1557205" y="52253"/>
                  <a:pt x="1542612" y="55172"/>
                </a:cubicBezTo>
                <a:cubicBezTo>
                  <a:pt x="1414197" y="66846"/>
                  <a:pt x="795464" y="136891"/>
                  <a:pt x="786709" y="98950"/>
                </a:cubicBezTo>
                <a:cubicBezTo>
                  <a:pt x="777954" y="104788"/>
                  <a:pt x="760441" y="116461"/>
                  <a:pt x="742931" y="125217"/>
                </a:cubicBezTo>
                <a:cubicBezTo>
                  <a:pt x="532795" y="253633"/>
                  <a:pt x="328497" y="393723"/>
                  <a:pt x="83339" y="455012"/>
                </a:cubicBezTo>
                <a:cubicBezTo>
                  <a:pt x="57072" y="466687"/>
                  <a:pt x="68747" y="495872"/>
                  <a:pt x="59991" y="513383"/>
                </a:cubicBezTo>
                <a:cubicBezTo>
                  <a:pt x="51235" y="542568"/>
                  <a:pt x="45399" y="574673"/>
                  <a:pt x="59991" y="600939"/>
                </a:cubicBezTo>
                <a:cubicBezTo>
                  <a:pt x="86257" y="638880"/>
                  <a:pt x="65827" y="653473"/>
                  <a:pt x="39561" y="673903"/>
                </a:cubicBezTo>
                <a:cubicBezTo>
                  <a:pt x="-1299" y="706008"/>
                  <a:pt x="-12972" y="767297"/>
                  <a:pt x="16213" y="811075"/>
                </a:cubicBezTo>
                <a:cubicBezTo>
                  <a:pt x="30806" y="831505"/>
                  <a:pt x="48317" y="854853"/>
                  <a:pt x="65827" y="869446"/>
                </a:cubicBezTo>
                <a:cubicBezTo>
                  <a:pt x="95013" y="892794"/>
                  <a:pt x="97932" y="916142"/>
                  <a:pt x="100850" y="951165"/>
                </a:cubicBezTo>
                <a:cubicBezTo>
                  <a:pt x="103769" y="1067907"/>
                  <a:pt x="51235" y="1184649"/>
                  <a:pt x="92095" y="1301391"/>
                </a:cubicBezTo>
                <a:cubicBezTo>
                  <a:pt x="95013" y="1307228"/>
                  <a:pt x="92095" y="1313065"/>
                  <a:pt x="89177" y="1318901"/>
                </a:cubicBezTo>
                <a:cubicBezTo>
                  <a:pt x="59991" y="1426889"/>
                  <a:pt x="57072" y="1534874"/>
                  <a:pt x="89177" y="1642861"/>
                </a:cubicBezTo>
                <a:cubicBezTo>
                  <a:pt x="106688" y="1704150"/>
                  <a:pt x="95013" y="1765440"/>
                  <a:pt x="83339" y="1823811"/>
                </a:cubicBezTo>
                <a:cubicBezTo>
                  <a:pt x="62909" y="1914286"/>
                  <a:pt x="71665" y="1998924"/>
                  <a:pt x="112525" y="2083561"/>
                </a:cubicBezTo>
                <a:cubicBezTo>
                  <a:pt x="138791" y="2136095"/>
                  <a:pt x="150466" y="2191547"/>
                  <a:pt x="141710" y="2255756"/>
                </a:cubicBezTo>
                <a:cubicBezTo>
                  <a:pt x="132954" y="2328719"/>
                  <a:pt x="159221" y="2398764"/>
                  <a:pt x="179651" y="2468809"/>
                </a:cubicBezTo>
                <a:lnTo>
                  <a:pt x="190396" y="2520611"/>
                </a:lnTo>
                <a:lnTo>
                  <a:pt x="810748" y="2520611"/>
                </a:lnTo>
                <a:lnTo>
                  <a:pt x="815894" y="2448379"/>
                </a:lnTo>
                <a:cubicBezTo>
                  <a:pt x="824650" y="2302452"/>
                  <a:pt x="883021" y="1996005"/>
                  <a:pt x="938474" y="1864670"/>
                </a:cubicBezTo>
                <a:cubicBezTo>
                  <a:pt x="932636" y="1867589"/>
                  <a:pt x="923881" y="2066050"/>
                  <a:pt x="909288" y="2150687"/>
                </a:cubicBezTo>
                <a:cubicBezTo>
                  <a:pt x="894695" y="2249918"/>
                  <a:pt x="883021" y="2317045"/>
                  <a:pt x="877183" y="2413356"/>
                </a:cubicBezTo>
                <a:cubicBezTo>
                  <a:pt x="884479" y="2435246"/>
                  <a:pt x="889769" y="2458412"/>
                  <a:pt x="893646" y="2482307"/>
                </a:cubicBezTo>
                <a:lnTo>
                  <a:pt x="897815" y="2520611"/>
                </a:lnTo>
                <a:lnTo>
                  <a:pt x="1572409" y="2520611"/>
                </a:lnTo>
                <a:lnTo>
                  <a:pt x="1572436" y="2513272"/>
                </a:lnTo>
                <a:cubicBezTo>
                  <a:pt x="1577088" y="2344589"/>
                  <a:pt x="1590768" y="2175496"/>
                  <a:pt x="1586390" y="2004760"/>
                </a:cubicBezTo>
                <a:cubicBezTo>
                  <a:pt x="1577635" y="1683720"/>
                  <a:pt x="1516346" y="1371436"/>
                  <a:pt x="1420034" y="1067907"/>
                </a:cubicBezTo>
                <a:cubicBezTo>
                  <a:pt x="1402522" y="1059151"/>
                  <a:pt x="1431707" y="907387"/>
                  <a:pt x="1446300" y="837342"/>
                </a:cubicBezTo>
                <a:cubicBezTo>
                  <a:pt x="1463812" y="743949"/>
                  <a:pt x="1463812" y="638880"/>
                  <a:pt x="1431707" y="539650"/>
                </a:cubicBezTo>
                <a:cubicBezTo>
                  <a:pt x="1481323" y="533813"/>
                  <a:pt x="1533857" y="554243"/>
                  <a:pt x="1571798" y="510465"/>
                </a:cubicBezTo>
                <a:cubicBezTo>
                  <a:pt x="1574717" y="498790"/>
                  <a:pt x="1568879" y="492954"/>
                  <a:pt x="1560124" y="490035"/>
                </a:cubicBezTo>
                <a:cubicBezTo>
                  <a:pt x="1551369" y="487117"/>
                  <a:pt x="1542612" y="487117"/>
                  <a:pt x="1533857" y="490035"/>
                </a:cubicBezTo>
                <a:cubicBezTo>
                  <a:pt x="1449220" y="498790"/>
                  <a:pt x="1437545" y="490035"/>
                  <a:pt x="1417115" y="405398"/>
                </a:cubicBezTo>
                <a:cubicBezTo>
                  <a:pt x="1411277" y="382048"/>
                  <a:pt x="1408359" y="361620"/>
                  <a:pt x="1405441" y="338270"/>
                </a:cubicBezTo>
                <a:cubicBezTo>
                  <a:pt x="1402522" y="306167"/>
                  <a:pt x="1390849" y="271144"/>
                  <a:pt x="1414197" y="241958"/>
                </a:cubicBezTo>
                <a:cubicBezTo>
                  <a:pt x="1460893" y="186507"/>
                  <a:pt x="1513427" y="145647"/>
                  <a:pt x="1586390" y="133973"/>
                </a:cubicBezTo>
                <a:cubicBezTo>
                  <a:pt x="1668111" y="122298"/>
                  <a:pt x="1673947" y="116461"/>
                  <a:pt x="1636006" y="43497"/>
                </a:cubicBezTo>
                <a:cubicBezTo>
                  <a:pt x="1647681" y="34742"/>
                  <a:pt x="1659354" y="40579"/>
                  <a:pt x="1671029" y="37660"/>
                </a:cubicBezTo>
                <a:cubicBezTo>
                  <a:pt x="1676866" y="34742"/>
                  <a:pt x="1682703" y="31824"/>
                  <a:pt x="1685621" y="25987"/>
                </a:cubicBezTo>
                <a:cubicBezTo>
                  <a:pt x="1666651" y="12853"/>
                  <a:pt x="1646951" y="1179"/>
                  <a:pt x="1627980" y="84"/>
                </a:cubicBezTo>
                <a:close/>
              </a:path>
            </a:pathLst>
          </a:custGeom>
          <a:solidFill>
            <a:schemeClr val="accent4"/>
          </a:solidFill>
          <a:ln w="23341" cap="flat">
            <a:noFill/>
            <a:prstDash val="solid"/>
            <a:miter/>
          </a:ln>
        </p:spPr>
        <p:txBody>
          <a:bodyPr wrap="square" rtlCol="0" anchor="ctr">
            <a:noAutofit/>
          </a:bodyPr>
          <a:lstStyle/>
          <a:p>
            <a:endParaRPr lang="en-US"/>
          </a:p>
        </p:txBody>
      </p:sp>
      <p:sp>
        <p:nvSpPr>
          <p:cNvPr id="10" name="Freeform: Shape 105">
            <a:extLst>
              <a:ext uri="{FF2B5EF4-FFF2-40B4-BE49-F238E27FC236}">
                <a16:creationId xmlns:a16="http://schemas.microsoft.com/office/drawing/2014/main" id="{87EF84F6-B7A0-46AF-ADC8-ECBFBD2D8E8B}"/>
              </a:ext>
            </a:extLst>
          </p:cNvPr>
          <p:cNvSpPr/>
          <p:nvPr/>
        </p:nvSpPr>
        <p:spPr>
          <a:xfrm>
            <a:off x="8380946" y="2882469"/>
            <a:ext cx="1861163" cy="689217"/>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 name="connsiteX0" fmla="*/ 378983 w 1598173"/>
              <a:gd name="connsiteY0" fmla="*/ 526521 h 591825"/>
              <a:gd name="connsiteX1" fmla="*/ 173116 w 1598173"/>
              <a:gd name="connsiteY1" fmla="*/ 577988 h 591825"/>
              <a:gd name="connsiteX2" fmla="*/ 63164 w 1598173"/>
              <a:gd name="connsiteY2" fmla="*/ 568630 h 591825"/>
              <a:gd name="connsiteX3" fmla="*/ 0 w 1598173"/>
              <a:gd name="connsiteY3" fmla="*/ 458678 h 591825"/>
              <a:gd name="connsiteX4" fmla="*/ 123989 w 1598173"/>
              <a:gd name="connsiteY4" fmla="*/ 327672 h 591825"/>
              <a:gd name="connsiteX5" fmla="*/ 460862 w 1598173"/>
              <a:gd name="connsiteY5" fmla="*/ 224738 h 591825"/>
              <a:gd name="connsiteX6" fmla="*/ 673747 w 1598173"/>
              <a:gd name="connsiteY6" fmla="*/ 189647 h 591825"/>
              <a:gd name="connsiteX7" fmla="*/ 926402 w 1598173"/>
              <a:gd name="connsiteY7" fmla="*/ 128823 h 591825"/>
              <a:gd name="connsiteX8" fmla="*/ 1160342 w 1598173"/>
              <a:gd name="connsiteY8" fmla="*/ 18871 h 591825"/>
              <a:gd name="connsiteX9" fmla="*/ 1583774 w 1598173"/>
              <a:gd name="connsiteY9" fmla="*/ 39926 h 591825"/>
              <a:gd name="connsiteX10" fmla="*/ 1597810 w 1598173"/>
              <a:gd name="connsiteY10" fmla="*/ 51623 h 591825"/>
              <a:gd name="connsiteX11" fmla="*/ 1581434 w 1598173"/>
              <a:gd name="connsiteY11" fmla="*/ 67999 h 591825"/>
              <a:gd name="connsiteX12" fmla="*/ 1508913 w 1598173"/>
              <a:gd name="connsiteY12" fmla="*/ 75017 h 591825"/>
              <a:gd name="connsiteX13" fmla="*/ 1424694 w 1598173"/>
              <a:gd name="connsiteY13" fmla="*/ 60981 h 591825"/>
              <a:gd name="connsiteX14" fmla="*/ 1326440 w 1598173"/>
              <a:gd name="connsiteY14" fmla="*/ 56302 h 591825"/>
              <a:gd name="connsiteX15" fmla="*/ 1424694 w 1598173"/>
              <a:gd name="connsiteY15" fmla="*/ 79696 h 591825"/>
              <a:gd name="connsiteX16" fmla="*/ 1373228 w 1598173"/>
              <a:gd name="connsiteY16" fmla="*/ 112447 h 591825"/>
              <a:gd name="connsiteX17" fmla="*/ 1270294 w 1598173"/>
              <a:gd name="connsiteY17" fmla="*/ 100750 h 591825"/>
              <a:gd name="connsiteX18" fmla="*/ 1228185 w 1598173"/>
              <a:gd name="connsiteY18" fmla="*/ 110108 h 591825"/>
              <a:gd name="connsiteX19" fmla="*/ 1270294 w 1598173"/>
              <a:gd name="connsiteY19" fmla="*/ 112447 h 591825"/>
              <a:gd name="connsiteX20" fmla="*/ 1340476 w 1598173"/>
              <a:gd name="connsiteY20" fmla="*/ 131163 h 591825"/>
              <a:gd name="connsiteX21" fmla="*/ 1188415 w 1598173"/>
              <a:gd name="connsiteY21" fmla="*/ 173272 h 591825"/>
              <a:gd name="connsiteX22" fmla="*/ 994245 w 1598173"/>
              <a:gd name="connsiteY22" fmla="*/ 206023 h 591825"/>
              <a:gd name="connsiteX23" fmla="*/ 986231 w 1598173"/>
              <a:gd name="connsiteY23" fmla="*/ 243623 h 591825"/>
              <a:gd name="connsiteX24" fmla="*/ 900669 w 1598173"/>
              <a:gd name="connsiteY24" fmla="*/ 269187 h 591825"/>
              <a:gd name="connsiteX25" fmla="*/ 750947 w 1598173"/>
              <a:gd name="connsiteY25" fmla="*/ 360424 h 591825"/>
              <a:gd name="connsiteX26" fmla="*/ 378983 w 1598173"/>
              <a:gd name="connsiteY26" fmla="*/ 526521 h 591825"/>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986231 w 1598173"/>
              <a:gd name="connsiteY23" fmla="*/ 243623 h 591826"/>
              <a:gd name="connsiteX24" fmla="*/ 900669 w 1598173"/>
              <a:gd name="connsiteY24" fmla="*/ 269187 h 591826"/>
              <a:gd name="connsiteX25" fmla="*/ 750947 w 1598173"/>
              <a:gd name="connsiteY25" fmla="*/ 360424 h 591826"/>
              <a:gd name="connsiteX26" fmla="*/ 378983 w 1598173"/>
              <a:gd name="connsiteY26" fmla="*/ 526521 h 591826"/>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1002108 w 1598173"/>
              <a:gd name="connsiteY23" fmla="*/ 237271 h 591826"/>
              <a:gd name="connsiteX24" fmla="*/ 900669 w 1598173"/>
              <a:gd name="connsiteY24" fmla="*/ 269187 h 591826"/>
              <a:gd name="connsiteX25" fmla="*/ 750947 w 1598173"/>
              <a:gd name="connsiteY25" fmla="*/ 360424 h 591826"/>
              <a:gd name="connsiteX26" fmla="*/ 378983 w 1598173"/>
              <a:gd name="connsiteY26" fmla="*/ 526521 h 59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8173" h="591826">
                <a:moveTo>
                  <a:pt x="378983" y="526521"/>
                </a:moveTo>
                <a:cubicBezTo>
                  <a:pt x="369625" y="528860"/>
                  <a:pt x="252655" y="545236"/>
                  <a:pt x="173116" y="577988"/>
                </a:cubicBezTo>
                <a:cubicBezTo>
                  <a:pt x="131007" y="596703"/>
                  <a:pt x="93576" y="599042"/>
                  <a:pt x="63164" y="568630"/>
                </a:cubicBezTo>
                <a:cubicBezTo>
                  <a:pt x="32752" y="535879"/>
                  <a:pt x="16376" y="505466"/>
                  <a:pt x="0" y="458678"/>
                </a:cubicBezTo>
                <a:cubicBezTo>
                  <a:pt x="77201" y="393175"/>
                  <a:pt x="63164" y="372121"/>
                  <a:pt x="123989" y="327672"/>
                </a:cubicBezTo>
                <a:cubicBezTo>
                  <a:pt x="325177" y="203684"/>
                  <a:pt x="409395" y="227078"/>
                  <a:pt x="460862" y="224738"/>
                </a:cubicBezTo>
                <a:cubicBezTo>
                  <a:pt x="519347" y="217720"/>
                  <a:pt x="587190" y="217720"/>
                  <a:pt x="673747" y="189647"/>
                </a:cubicBezTo>
                <a:cubicBezTo>
                  <a:pt x="788378" y="154556"/>
                  <a:pt x="844523" y="152217"/>
                  <a:pt x="926402" y="128823"/>
                </a:cubicBezTo>
                <a:cubicBezTo>
                  <a:pt x="1034015" y="100750"/>
                  <a:pt x="1087821" y="49284"/>
                  <a:pt x="1160342" y="18871"/>
                </a:cubicBezTo>
                <a:cubicBezTo>
                  <a:pt x="1324100" y="-13880"/>
                  <a:pt x="1434052" y="-2183"/>
                  <a:pt x="1583774" y="39926"/>
                </a:cubicBezTo>
                <a:cubicBezTo>
                  <a:pt x="1590792" y="42265"/>
                  <a:pt x="1597810" y="42265"/>
                  <a:pt x="1597810" y="51623"/>
                </a:cubicBezTo>
                <a:cubicBezTo>
                  <a:pt x="1600149" y="63320"/>
                  <a:pt x="1590792" y="65659"/>
                  <a:pt x="1581434" y="67999"/>
                </a:cubicBezTo>
                <a:cubicBezTo>
                  <a:pt x="1558040" y="77356"/>
                  <a:pt x="1536986" y="86714"/>
                  <a:pt x="1508913" y="75017"/>
                </a:cubicBezTo>
                <a:cubicBezTo>
                  <a:pt x="1483179" y="63320"/>
                  <a:pt x="1452767" y="65659"/>
                  <a:pt x="1424694" y="60981"/>
                </a:cubicBezTo>
                <a:cubicBezTo>
                  <a:pt x="1396622" y="49284"/>
                  <a:pt x="1359191" y="46944"/>
                  <a:pt x="1326440" y="56302"/>
                </a:cubicBezTo>
                <a:cubicBezTo>
                  <a:pt x="1359191" y="60981"/>
                  <a:pt x="1403640" y="65659"/>
                  <a:pt x="1424694" y="79696"/>
                </a:cubicBezTo>
                <a:cubicBezTo>
                  <a:pt x="1427034" y="126484"/>
                  <a:pt x="1391943" y="107769"/>
                  <a:pt x="1373228" y="112447"/>
                </a:cubicBezTo>
                <a:cubicBezTo>
                  <a:pt x="1342815" y="105429"/>
                  <a:pt x="1296027" y="96072"/>
                  <a:pt x="1270294" y="100750"/>
                </a:cubicBezTo>
                <a:cubicBezTo>
                  <a:pt x="1256258" y="105429"/>
                  <a:pt x="1235203" y="107769"/>
                  <a:pt x="1228185" y="110108"/>
                </a:cubicBezTo>
                <a:cubicBezTo>
                  <a:pt x="1235203" y="112447"/>
                  <a:pt x="1253918" y="114787"/>
                  <a:pt x="1270294" y="112447"/>
                </a:cubicBezTo>
                <a:cubicBezTo>
                  <a:pt x="1307724" y="107769"/>
                  <a:pt x="1331118" y="110108"/>
                  <a:pt x="1340476" y="131163"/>
                </a:cubicBezTo>
                <a:cubicBezTo>
                  <a:pt x="1291349" y="149878"/>
                  <a:pt x="1235203" y="142860"/>
                  <a:pt x="1188415" y="173272"/>
                </a:cubicBezTo>
                <a:cubicBezTo>
                  <a:pt x="1122912" y="184969"/>
                  <a:pt x="1056573" y="183964"/>
                  <a:pt x="991070" y="193321"/>
                </a:cubicBezTo>
                <a:cubicBezTo>
                  <a:pt x="972355" y="195661"/>
                  <a:pt x="1011466" y="220895"/>
                  <a:pt x="1002108" y="237271"/>
                </a:cubicBezTo>
                <a:cubicBezTo>
                  <a:pt x="997429" y="244289"/>
                  <a:pt x="921724" y="255151"/>
                  <a:pt x="900669" y="269187"/>
                </a:cubicBezTo>
                <a:lnTo>
                  <a:pt x="750947" y="360424"/>
                </a:lnTo>
                <a:cubicBezTo>
                  <a:pt x="633978" y="435284"/>
                  <a:pt x="517008" y="491430"/>
                  <a:pt x="378983" y="52652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1" name="Freeform: Shape 106">
            <a:extLst>
              <a:ext uri="{FF2B5EF4-FFF2-40B4-BE49-F238E27FC236}">
                <a16:creationId xmlns:a16="http://schemas.microsoft.com/office/drawing/2014/main" id="{A0F9C04C-9029-4D94-B8C9-EC16E58E27F4}"/>
              </a:ext>
            </a:extLst>
          </p:cNvPr>
          <p:cNvSpPr/>
          <p:nvPr/>
        </p:nvSpPr>
        <p:spPr>
          <a:xfrm>
            <a:off x="9996060" y="2936854"/>
            <a:ext cx="899040" cy="653847"/>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2" name="Freeform: Shape 121">
            <a:extLst>
              <a:ext uri="{FF2B5EF4-FFF2-40B4-BE49-F238E27FC236}">
                <a16:creationId xmlns:a16="http://schemas.microsoft.com/office/drawing/2014/main" id="{7DA2BC6C-BEBD-45C1-B3B9-07B718311EF3}"/>
              </a:ext>
            </a:extLst>
          </p:cNvPr>
          <p:cNvSpPr/>
          <p:nvPr/>
        </p:nvSpPr>
        <p:spPr>
          <a:xfrm>
            <a:off x="9538797" y="2884704"/>
            <a:ext cx="1716591" cy="310122"/>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 name="connsiteX0" fmla="*/ 704159 w 1609507"/>
              <a:gd name="connsiteY0" fmla="*/ 1081755 h 1254870"/>
              <a:gd name="connsiteX1" fmla="*/ 772002 w 1609507"/>
              <a:gd name="connsiteY1" fmla="*/ 997536 h 1254870"/>
              <a:gd name="connsiteX2" fmla="*/ 858560 w 1609507"/>
              <a:gd name="connsiteY2" fmla="*/ 68795 h 1254870"/>
              <a:gd name="connsiteX3" fmla="*/ 1551022 w 1609507"/>
              <a:gd name="connsiteY3" fmla="*/ 68795 h 1254870"/>
              <a:gd name="connsiteX4" fmla="*/ 1609507 w 1609507"/>
              <a:gd name="connsiteY4" fmla="*/ 80492 h 1254870"/>
              <a:gd name="connsiteX5" fmla="*/ 1609507 w 1609507"/>
              <a:gd name="connsiteY5" fmla="*/ 262965 h 1254870"/>
              <a:gd name="connsiteX6" fmla="*/ 1560380 w 1609507"/>
              <a:gd name="connsiteY6" fmla="*/ 992857 h 1254870"/>
              <a:gd name="connsiteX7" fmla="*/ 1520610 w 1609507"/>
              <a:gd name="connsiteY7" fmla="*/ 1044324 h 1254870"/>
              <a:gd name="connsiteX8" fmla="*/ 1211809 w 1609507"/>
              <a:gd name="connsiteY8" fmla="*/ 1109827 h 1254870"/>
              <a:gd name="connsiteX9" fmla="*/ 1169700 w 1609507"/>
              <a:gd name="connsiteY9" fmla="*/ 1095791 h 1254870"/>
              <a:gd name="connsiteX10" fmla="*/ 1136948 w 1609507"/>
              <a:gd name="connsiteY10" fmla="*/ 1086433 h 1254870"/>
              <a:gd name="connsiteX11" fmla="*/ 1026997 w 1609507"/>
              <a:gd name="connsiteY11" fmla="*/ 1123864 h 1254870"/>
              <a:gd name="connsiteX12" fmla="*/ 949796 w 1609507"/>
              <a:gd name="connsiteY12" fmla="*/ 1154276 h 1254870"/>
              <a:gd name="connsiteX13" fmla="*/ 900669 w 1609507"/>
              <a:gd name="connsiteY13" fmla="*/ 1156615 h 1254870"/>
              <a:gd name="connsiteX14" fmla="*/ 872596 w 1609507"/>
              <a:gd name="connsiteY14" fmla="*/ 1158955 h 1254870"/>
              <a:gd name="connsiteX15" fmla="*/ 837505 w 1609507"/>
              <a:gd name="connsiteY15" fmla="*/ 1156615 h 1254870"/>
              <a:gd name="connsiteX16" fmla="*/ 776681 w 1609507"/>
              <a:gd name="connsiteY16" fmla="*/ 1158955 h 1254870"/>
              <a:gd name="connsiteX17" fmla="*/ 715856 w 1609507"/>
              <a:gd name="connsiteY17" fmla="*/ 1170652 h 1254870"/>
              <a:gd name="connsiteX18" fmla="*/ 638656 w 1609507"/>
              <a:gd name="connsiteY18" fmla="*/ 1182349 h 1254870"/>
              <a:gd name="connsiteX19" fmla="*/ 591868 w 1609507"/>
              <a:gd name="connsiteY19" fmla="*/ 1198725 h 1254870"/>
              <a:gd name="connsiteX20" fmla="*/ 173116 w 1609507"/>
              <a:gd name="connsiteY20" fmla="*/ 1243173 h 1254870"/>
              <a:gd name="connsiteX21" fmla="*/ 63164 w 1609507"/>
              <a:gd name="connsiteY21" fmla="*/ 1254870 h 1254870"/>
              <a:gd name="connsiteX22" fmla="*/ 0 w 1609507"/>
              <a:gd name="connsiteY22" fmla="*/ 1215100 h 1254870"/>
              <a:gd name="connsiteX23" fmla="*/ 51467 w 1609507"/>
              <a:gd name="connsiteY23" fmla="*/ 1172991 h 1254870"/>
              <a:gd name="connsiteX24" fmla="*/ 240958 w 1609507"/>
              <a:gd name="connsiteY24" fmla="*/ 1142579 h 1254870"/>
              <a:gd name="connsiteX25" fmla="*/ 704159 w 1609507"/>
              <a:gd name="connsiteY25" fmla="*/ 1081755 h 1254870"/>
              <a:gd name="connsiteX0" fmla="*/ 704159 w 1627491"/>
              <a:gd name="connsiteY0" fmla="*/ 1080978 h 1254093"/>
              <a:gd name="connsiteX1" fmla="*/ 772002 w 1627491"/>
              <a:gd name="connsiteY1" fmla="*/ 996759 h 1254093"/>
              <a:gd name="connsiteX2" fmla="*/ 1551022 w 1627491"/>
              <a:gd name="connsiteY2" fmla="*/ 68018 h 1254093"/>
              <a:gd name="connsiteX3" fmla="*/ 1609507 w 1627491"/>
              <a:gd name="connsiteY3" fmla="*/ 79715 h 1254093"/>
              <a:gd name="connsiteX4" fmla="*/ 1609507 w 1627491"/>
              <a:gd name="connsiteY4" fmla="*/ 262188 h 1254093"/>
              <a:gd name="connsiteX5" fmla="*/ 1560380 w 1627491"/>
              <a:gd name="connsiteY5" fmla="*/ 992080 h 1254093"/>
              <a:gd name="connsiteX6" fmla="*/ 1520610 w 1627491"/>
              <a:gd name="connsiteY6" fmla="*/ 1043547 h 1254093"/>
              <a:gd name="connsiteX7" fmla="*/ 1211809 w 1627491"/>
              <a:gd name="connsiteY7" fmla="*/ 1109050 h 1254093"/>
              <a:gd name="connsiteX8" fmla="*/ 1169700 w 1627491"/>
              <a:gd name="connsiteY8" fmla="*/ 1095014 h 1254093"/>
              <a:gd name="connsiteX9" fmla="*/ 1136948 w 1627491"/>
              <a:gd name="connsiteY9" fmla="*/ 1085656 h 1254093"/>
              <a:gd name="connsiteX10" fmla="*/ 1026997 w 1627491"/>
              <a:gd name="connsiteY10" fmla="*/ 1123087 h 1254093"/>
              <a:gd name="connsiteX11" fmla="*/ 949796 w 1627491"/>
              <a:gd name="connsiteY11" fmla="*/ 1153499 h 1254093"/>
              <a:gd name="connsiteX12" fmla="*/ 900669 w 1627491"/>
              <a:gd name="connsiteY12" fmla="*/ 1155838 h 1254093"/>
              <a:gd name="connsiteX13" fmla="*/ 872596 w 1627491"/>
              <a:gd name="connsiteY13" fmla="*/ 1158178 h 1254093"/>
              <a:gd name="connsiteX14" fmla="*/ 837505 w 1627491"/>
              <a:gd name="connsiteY14" fmla="*/ 1155838 h 1254093"/>
              <a:gd name="connsiteX15" fmla="*/ 776681 w 1627491"/>
              <a:gd name="connsiteY15" fmla="*/ 1158178 h 1254093"/>
              <a:gd name="connsiteX16" fmla="*/ 715856 w 1627491"/>
              <a:gd name="connsiteY16" fmla="*/ 1169875 h 1254093"/>
              <a:gd name="connsiteX17" fmla="*/ 638656 w 1627491"/>
              <a:gd name="connsiteY17" fmla="*/ 1181572 h 1254093"/>
              <a:gd name="connsiteX18" fmla="*/ 591868 w 1627491"/>
              <a:gd name="connsiteY18" fmla="*/ 1197948 h 1254093"/>
              <a:gd name="connsiteX19" fmla="*/ 173116 w 1627491"/>
              <a:gd name="connsiteY19" fmla="*/ 1242396 h 1254093"/>
              <a:gd name="connsiteX20" fmla="*/ 63164 w 1627491"/>
              <a:gd name="connsiteY20" fmla="*/ 1254093 h 1254093"/>
              <a:gd name="connsiteX21" fmla="*/ 0 w 1627491"/>
              <a:gd name="connsiteY21" fmla="*/ 1214323 h 1254093"/>
              <a:gd name="connsiteX22" fmla="*/ 51467 w 1627491"/>
              <a:gd name="connsiteY22" fmla="*/ 1172214 h 1254093"/>
              <a:gd name="connsiteX23" fmla="*/ 240958 w 1627491"/>
              <a:gd name="connsiteY23" fmla="*/ 1141802 h 1254093"/>
              <a:gd name="connsiteX24" fmla="*/ 704159 w 1627491"/>
              <a:gd name="connsiteY24" fmla="*/ 1080978 h 1254093"/>
              <a:gd name="connsiteX0" fmla="*/ 704159 w 1609507"/>
              <a:gd name="connsiteY0" fmla="*/ 1001263 h 1174378"/>
              <a:gd name="connsiteX1" fmla="*/ 772002 w 1609507"/>
              <a:gd name="connsiteY1" fmla="*/ 917044 h 1174378"/>
              <a:gd name="connsiteX2" fmla="*/ 1609507 w 1609507"/>
              <a:gd name="connsiteY2" fmla="*/ 0 h 1174378"/>
              <a:gd name="connsiteX3" fmla="*/ 1609507 w 1609507"/>
              <a:gd name="connsiteY3" fmla="*/ 182473 h 1174378"/>
              <a:gd name="connsiteX4" fmla="*/ 1560380 w 1609507"/>
              <a:gd name="connsiteY4" fmla="*/ 912365 h 1174378"/>
              <a:gd name="connsiteX5" fmla="*/ 1520610 w 1609507"/>
              <a:gd name="connsiteY5" fmla="*/ 963832 h 1174378"/>
              <a:gd name="connsiteX6" fmla="*/ 1211809 w 1609507"/>
              <a:gd name="connsiteY6" fmla="*/ 1029335 h 1174378"/>
              <a:gd name="connsiteX7" fmla="*/ 1169700 w 1609507"/>
              <a:gd name="connsiteY7" fmla="*/ 1015299 h 1174378"/>
              <a:gd name="connsiteX8" fmla="*/ 1136948 w 1609507"/>
              <a:gd name="connsiteY8" fmla="*/ 1005941 h 1174378"/>
              <a:gd name="connsiteX9" fmla="*/ 1026997 w 1609507"/>
              <a:gd name="connsiteY9" fmla="*/ 1043372 h 1174378"/>
              <a:gd name="connsiteX10" fmla="*/ 949796 w 1609507"/>
              <a:gd name="connsiteY10" fmla="*/ 1073784 h 1174378"/>
              <a:gd name="connsiteX11" fmla="*/ 900669 w 1609507"/>
              <a:gd name="connsiteY11" fmla="*/ 1076123 h 1174378"/>
              <a:gd name="connsiteX12" fmla="*/ 872596 w 1609507"/>
              <a:gd name="connsiteY12" fmla="*/ 1078463 h 1174378"/>
              <a:gd name="connsiteX13" fmla="*/ 837505 w 1609507"/>
              <a:gd name="connsiteY13" fmla="*/ 1076123 h 1174378"/>
              <a:gd name="connsiteX14" fmla="*/ 776681 w 1609507"/>
              <a:gd name="connsiteY14" fmla="*/ 1078463 h 1174378"/>
              <a:gd name="connsiteX15" fmla="*/ 715856 w 1609507"/>
              <a:gd name="connsiteY15" fmla="*/ 1090160 h 1174378"/>
              <a:gd name="connsiteX16" fmla="*/ 638656 w 1609507"/>
              <a:gd name="connsiteY16" fmla="*/ 1101857 h 1174378"/>
              <a:gd name="connsiteX17" fmla="*/ 591868 w 1609507"/>
              <a:gd name="connsiteY17" fmla="*/ 1118233 h 1174378"/>
              <a:gd name="connsiteX18" fmla="*/ 173116 w 1609507"/>
              <a:gd name="connsiteY18" fmla="*/ 1162681 h 1174378"/>
              <a:gd name="connsiteX19" fmla="*/ 63164 w 1609507"/>
              <a:gd name="connsiteY19" fmla="*/ 1174378 h 1174378"/>
              <a:gd name="connsiteX20" fmla="*/ 0 w 1609507"/>
              <a:gd name="connsiteY20" fmla="*/ 1134608 h 1174378"/>
              <a:gd name="connsiteX21" fmla="*/ 51467 w 1609507"/>
              <a:gd name="connsiteY21" fmla="*/ 1092499 h 1174378"/>
              <a:gd name="connsiteX22" fmla="*/ 240958 w 1609507"/>
              <a:gd name="connsiteY22" fmla="*/ 1062087 h 1174378"/>
              <a:gd name="connsiteX23" fmla="*/ 704159 w 1609507"/>
              <a:gd name="connsiteY23" fmla="*/ 1001263 h 1174378"/>
              <a:gd name="connsiteX0" fmla="*/ 704159 w 1609507"/>
              <a:gd name="connsiteY0" fmla="*/ 818790 h 991905"/>
              <a:gd name="connsiteX1" fmla="*/ 772002 w 1609507"/>
              <a:gd name="connsiteY1" fmla="*/ 734571 h 991905"/>
              <a:gd name="connsiteX2" fmla="*/ 1609507 w 1609507"/>
              <a:gd name="connsiteY2" fmla="*/ 0 h 991905"/>
              <a:gd name="connsiteX3" fmla="*/ 1560380 w 1609507"/>
              <a:gd name="connsiteY3" fmla="*/ 729892 h 991905"/>
              <a:gd name="connsiteX4" fmla="*/ 1520610 w 1609507"/>
              <a:gd name="connsiteY4" fmla="*/ 781359 h 991905"/>
              <a:gd name="connsiteX5" fmla="*/ 1211809 w 1609507"/>
              <a:gd name="connsiteY5" fmla="*/ 846862 h 991905"/>
              <a:gd name="connsiteX6" fmla="*/ 1169700 w 1609507"/>
              <a:gd name="connsiteY6" fmla="*/ 832826 h 991905"/>
              <a:gd name="connsiteX7" fmla="*/ 1136948 w 1609507"/>
              <a:gd name="connsiteY7" fmla="*/ 823468 h 991905"/>
              <a:gd name="connsiteX8" fmla="*/ 1026997 w 1609507"/>
              <a:gd name="connsiteY8" fmla="*/ 860899 h 991905"/>
              <a:gd name="connsiteX9" fmla="*/ 949796 w 1609507"/>
              <a:gd name="connsiteY9" fmla="*/ 891311 h 991905"/>
              <a:gd name="connsiteX10" fmla="*/ 900669 w 1609507"/>
              <a:gd name="connsiteY10" fmla="*/ 893650 h 991905"/>
              <a:gd name="connsiteX11" fmla="*/ 872596 w 1609507"/>
              <a:gd name="connsiteY11" fmla="*/ 895990 h 991905"/>
              <a:gd name="connsiteX12" fmla="*/ 837505 w 1609507"/>
              <a:gd name="connsiteY12" fmla="*/ 893650 h 991905"/>
              <a:gd name="connsiteX13" fmla="*/ 776681 w 1609507"/>
              <a:gd name="connsiteY13" fmla="*/ 895990 h 991905"/>
              <a:gd name="connsiteX14" fmla="*/ 715856 w 1609507"/>
              <a:gd name="connsiteY14" fmla="*/ 907687 h 991905"/>
              <a:gd name="connsiteX15" fmla="*/ 638656 w 1609507"/>
              <a:gd name="connsiteY15" fmla="*/ 919384 h 991905"/>
              <a:gd name="connsiteX16" fmla="*/ 591868 w 1609507"/>
              <a:gd name="connsiteY16" fmla="*/ 935760 h 991905"/>
              <a:gd name="connsiteX17" fmla="*/ 173116 w 1609507"/>
              <a:gd name="connsiteY17" fmla="*/ 980208 h 991905"/>
              <a:gd name="connsiteX18" fmla="*/ 63164 w 1609507"/>
              <a:gd name="connsiteY18" fmla="*/ 991905 h 991905"/>
              <a:gd name="connsiteX19" fmla="*/ 0 w 1609507"/>
              <a:gd name="connsiteY19" fmla="*/ 952135 h 991905"/>
              <a:gd name="connsiteX20" fmla="*/ 51467 w 1609507"/>
              <a:gd name="connsiteY20" fmla="*/ 910026 h 991905"/>
              <a:gd name="connsiteX21" fmla="*/ 240958 w 1609507"/>
              <a:gd name="connsiteY21" fmla="*/ 879614 h 991905"/>
              <a:gd name="connsiteX22" fmla="*/ 704159 w 1609507"/>
              <a:gd name="connsiteY22" fmla="*/ 818790 h 991905"/>
              <a:gd name="connsiteX0" fmla="*/ 704159 w 1561719"/>
              <a:gd name="connsiteY0" fmla="*/ 217224 h 390339"/>
              <a:gd name="connsiteX1" fmla="*/ 772002 w 1561719"/>
              <a:gd name="connsiteY1" fmla="*/ 133005 h 390339"/>
              <a:gd name="connsiteX2" fmla="*/ 1512419 w 1561719"/>
              <a:gd name="connsiteY2" fmla="*/ 15907 h 390339"/>
              <a:gd name="connsiteX3" fmla="*/ 1560380 w 1561719"/>
              <a:gd name="connsiteY3" fmla="*/ 128326 h 390339"/>
              <a:gd name="connsiteX4" fmla="*/ 1520610 w 1561719"/>
              <a:gd name="connsiteY4" fmla="*/ 179793 h 390339"/>
              <a:gd name="connsiteX5" fmla="*/ 1211809 w 1561719"/>
              <a:gd name="connsiteY5" fmla="*/ 245296 h 390339"/>
              <a:gd name="connsiteX6" fmla="*/ 1169700 w 1561719"/>
              <a:gd name="connsiteY6" fmla="*/ 231260 h 390339"/>
              <a:gd name="connsiteX7" fmla="*/ 1136948 w 1561719"/>
              <a:gd name="connsiteY7" fmla="*/ 221902 h 390339"/>
              <a:gd name="connsiteX8" fmla="*/ 1026997 w 1561719"/>
              <a:gd name="connsiteY8" fmla="*/ 259333 h 390339"/>
              <a:gd name="connsiteX9" fmla="*/ 949796 w 1561719"/>
              <a:gd name="connsiteY9" fmla="*/ 289745 h 390339"/>
              <a:gd name="connsiteX10" fmla="*/ 900669 w 1561719"/>
              <a:gd name="connsiteY10" fmla="*/ 292084 h 390339"/>
              <a:gd name="connsiteX11" fmla="*/ 872596 w 1561719"/>
              <a:gd name="connsiteY11" fmla="*/ 294424 h 390339"/>
              <a:gd name="connsiteX12" fmla="*/ 837505 w 1561719"/>
              <a:gd name="connsiteY12" fmla="*/ 292084 h 390339"/>
              <a:gd name="connsiteX13" fmla="*/ 776681 w 1561719"/>
              <a:gd name="connsiteY13" fmla="*/ 294424 h 390339"/>
              <a:gd name="connsiteX14" fmla="*/ 715856 w 1561719"/>
              <a:gd name="connsiteY14" fmla="*/ 306121 h 390339"/>
              <a:gd name="connsiteX15" fmla="*/ 638656 w 1561719"/>
              <a:gd name="connsiteY15" fmla="*/ 317818 h 390339"/>
              <a:gd name="connsiteX16" fmla="*/ 591868 w 1561719"/>
              <a:gd name="connsiteY16" fmla="*/ 334194 h 390339"/>
              <a:gd name="connsiteX17" fmla="*/ 173116 w 1561719"/>
              <a:gd name="connsiteY17" fmla="*/ 378642 h 390339"/>
              <a:gd name="connsiteX18" fmla="*/ 63164 w 1561719"/>
              <a:gd name="connsiteY18" fmla="*/ 390339 h 390339"/>
              <a:gd name="connsiteX19" fmla="*/ 0 w 1561719"/>
              <a:gd name="connsiteY19" fmla="*/ 350569 h 390339"/>
              <a:gd name="connsiteX20" fmla="*/ 51467 w 1561719"/>
              <a:gd name="connsiteY20" fmla="*/ 308460 h 390339"/>
              <a:gd name="connsiteX21" fmla="*/ 240958 w 1561719"/>
              <a:gd name="connsiteY21" fmla="*/ 278048 h 390339"/>
              <a:gd name="connsiteX22" fmla="*/ 704159 w 1561719"/>
              <a:gd name="connsiteY22" fmla="*/ 217224 h 390339"/>
              <a:gd name="connsiteX0" fmla="*/ 704159 w 1561864"/>
              <a:gd name="connsiteY0" fmla="*/ 221134 h 394249"/>
              <a:gd name="connsiteX1" fmla="*/ 772002 w 1561864"/>
              <a:gd name="connsiteY1" fmla="*/ 136915 h 394249"/>
              <a:gd name="connsiteX2" fmla="*/ 1512419 w 1561864"/>
              <a:gd name="connsiteY2" fmla="*/ 19817 h 394249"/>
              <a:gd name="connsiteX3" fmla="*/ 1560380 w 1561864"/>
              <a:gd name="connsiteY3" fmla="*/ 132236 h 394249"/>
              <a:gd name="connsiteX4" fmla="*/ 1520610 w 1561864"/>
              <a:gd name="connsiteY4" fmla="*/ 183703 h 394249"/>
              <a:gd name="connsiteX5" fmla="*/ 1211809 w 1561864"/>
              <a:gd name="connsiteY5" fmla="*/ 249206 h 394249"/>
              <a:gd name="connsiteX6" fmla="*/ 1169700 w 1561864"/>
              <a:gd name="connsiteY6" fmla="*/ 235170 h 394249"/>
              <a:gd name="connsiteX7" fmla="*/ 1136948 w 1561864"/>
              <a:gd name="connsiteY7" fmla="*/ 225812 h 394249"/>
              <a:gd name="connsiteX8" fmla="*/ 1026997 w 1561864"/>
              <a:gd name="connsiteY8" fmla="*/ 263243 h 394249"/>
              <a:gd name="connsiteX9" fmla="*/ 949796 w 1561864"/>
              <a:gd name="connsiteY9" fmla="*/ 293655 h 394249"/>
              <a:gd name="connsiteX10" fmla="*/ 900669 w 1561864"/>
              <a:gd name="connsiteY10" fmla="*/ 295994 h 394249"/>
              <a:gd name="connsiteX11" fmla="*/ 872596 w 1561864"/>
              <a:gd name="connsiteY11" fmla="*/ 298334 h 394249"/>
              <a:gd name="connsiteX12" fmla="*/ 837505 w 1561864"/>
              <a:gd name="connsiteY12" fmla="*/ 295994 h 394249"/>
              <a:gd name="connsiteX13" fmla="*/ 776681 w 1561864"/>
              <a:gd name="connsiteY13" fmla="*/ 298334 h 394249"/>
              <a:gd name="connsiteX14" fmla="*/ 715856 w 1561864"/>
              <a:gd name="connsiteY14" fmla="*/ 310031 h 394249"/>
              <a:gd name="connsiteX15" fmla="*/ 638656 w 1561864"/>
              <a:gd name="connsiteY15" fmla="*/ 321728 h 394249"/>
              <a:gd name="connsiteX16" fmla="*/ 591868 w 1561864"/>
              <a:gd name="connsiteY16" fmla="*/ 338104 h 394249"/>
              <a:gd name="connsiteX17" fmla="*/ 173116 w 1561864"/>
              <a:gd name="connsiteY17" fmla="*/ 382552 h 394249"/>
              <a:gd name="connsiteX18" fmla="*/ 63164 w 1561864"/>
              <a:gd name="connsiteY18" fmla="*/ 394249 h 394249"/>
              <a:gd name="connsiteX19" fmla="*/ 0 w 1561864"/>
              <a:gd name="connsiteY19" fmla="*/ 354479 h 394249"/>
              <a:gd name="connsiteX20" fmla="*/ 51467 w 1561864"/>
              <a:gd name="connsiteY20" fmla="*/ 312370 h 394249"/>
              <a:gd name="connsiteX21" fmla="*/ 240958 w 1561864"/>
              <a:gd name="connsiteY21" fmla="*/ 281958 h 394249"/>
              <a:gd name="connsiteX22" fmla="*/ 704159 w 1561864"/>
              <a:gd name="connsiteY22" fmla="*/ 221134 h 394249"/>
              <a:gd name="connsiteX0" fmla="*/ 704159 w 1561111"/>
              <a:gd name="connsiteY0" fmla="*/ 201952 h 375067"/>
              <a:gd name="connsiteX1" fmla="*/ 772002 w 1561111"/>
              <a:gd name="connsiteY1" fmla="*/ 117733 h 375067"/>
              <a:gd name="connsiteX2" fmla="*/ 1512419 w 1561111"/>
              <a:gd name="connsiteY2" fmla="*/ 635 h 375067"/>
              <a:gd name="connsiteX3" fmla="*/ 1560380 w 1561111"/>
              <a:gd name="connsiteY3" fmla="*/ 113054 h 375067"/>
              <a:gd name="connsiteX4" fmla="*/ 1520610 w 1561111"/>
              <a:gd name="connsiteY4" fmla="*/ 164521 h 375067"/>
              <a:gd name="connsiteX5" fmla="*/ 1211809 w 1561111"/>
              <a:gd name="connsiteY5" fmla="*/ 230024 h 375067"/>
              <a:gd name="connsiteX6" fmla="*/ 1169700 w 1561111"/>
              <a:gd name="connsiteY6" fmla="*/ 215988 h 375067"/>
              <a:gd name="connsiteX7" fmla="*/ 1136948 w 1561111"/>
              <a:gd name="connsiteY7" fmla="*/ 206630 h 375067"/>
              <a:gd name="connsiteX8" fmla="*/ 1026997 w 1561111"/>
              <a:gd name="connsiteY8" fmla="*/ 244061 h 375067"/>
              <a:gd name="connsiteX9" fmla="*/ 949796 w 1561111"/>
              <a:gd name="connsiteY9" fmla="*/ 274473 h 375067"/>
              <a:gd name="connsiteX10" fmla="*/ 900669 w 1561111"/>
              <a:gd name="connsiteY10" fmla="*/ 276812 h 375067"/>
              <a:gd name="connsiteX11" fmla="*/ 872596 w 1561111"/>
              <a:gd name="connsiteY11" fmla="*/ 279152 h 375067"/>
              <a:gd name="connsiteX12" fmla="*/ 837505 w 1561111"/>
              <a:gd name="connsiteY12" fmla="*/ 276812 h 375067"/>
              <a:gd name="connsiteX13" fmla="*/ 776681 w 1561111"/>
              <a:gd name="connsiteY13" fmla="*/ 279152 h 375067"/>
              <a:gd name="connsiteX14" fmla="*/ 715856 w 1561111"/>
              <a:gd name="connsiteY14" fmla="*/ 290849 h 375067"/>
              <a:gd name="connsiteX15" fmla="*/ 638656 w 1561111"/>
              <a:gd name="connsiteY15" fmla="*/ 302546 h 375067"/>
              <a:gd name="connsiteX16" fmla="*/ 591868 w 1561111"/>
              <a:gd name="connsiteY16" fmla="*/ 318922 h 375067"/>
              <a:gd name="connsiteX17" fmla="*/ 173116 w 1561111"/>
              <a:gd name="connsiteY17" fmla="*/ 363370 h 375067"/>
              <a:gd name="connsiteX18" fmla="*/ 63164 w 1561111"/>
              <a:gd name="connsiteY18" fmla="*/ 375067 h 375067"/>
              <a:gd name="connsiteX19" fmla="*/ 0 w 1561111"/>
              <a:gd name="connsiteY19" fmla="*/ 335297 h 375067"/>
              <a:gd name="connsiteX20" fmla="*/ 51467 w 1561111"/>
              <a:gd name="connsiteY20" fmla="*/ 293188 h 375067"/>
              <a:gd name="connsiteX21" fmla="*/ 240958 w 1561111"/>
              <a:gd name="connsiteY21" fmla="*/ 262776 h 375067"/>
              <a:gd name="connsiteX22" fmla="*/ 704159 w 1561111"/>
              <a:gd name="connsiteY22" fmla="*/ 201952 h 375067"/>
              <a:gd name="connsiteX0" fmla="*/ 704159 w 1563254"/>
              <a:gd name="connsiteY0" fmla="*/ 172385 h 345500"/>
              <a:gd name="connsiteX1" fmla="*/ 772002 w 1563254"/>
              <a:gd name="connsiteY1" fmla="*/ 88166 h 345500"/>
              <a:gd name="connsiteX2" fmla="*/ 1559020 w 1563254"/>
              <a:gd name="connsiteY2" fmla="*/ 13786 h 345500"/>
              <a:gd name="connsiteX3" fmla="*/ 1560380 w 1563254"/>
              <a:gd name="connsiteY3" fmla="*/ 83487 h 345500"/>
              <a:gd name="connsiteX4" fmla="*/ 1520610 w 1563254"/>
              <a:gd name="connsiteY4" fmla="*/ 134954 h 345500"/>
              <a:gd name="connsiteX5" fmla="*/ 1211809 w 1563254"/>
              <a:gd name="connsiteY5" fmla="*/ 200457 h 345500"/>
              <a:gd name="connsiteX6" fmla="*/ 1169700 w 1563254"/>
              <a:gd name="connsiteY6" fmla="*/ 186421 h 345500"/>
              <a:gd name="connsiteX7" fmla="*/ 1136948 w 1563254"/>
              <a:gd name="connsiteY7" fmla="*/ 177063 h 345500"/>
              <a:gd name="connsiteX8" fmla="*/ 1026997 w 1563254"/>
              <a:gd name="connsiteY8" fmla="*/ 214494 h 345500"/>
              <a:gd name="connsiteX9" fmla="*/ 949796 w 1563254"/>
              <a:gd name="connsiteY9" fmla="*/ 244906 h 345500"/>
              <a:gd name="connsiteX10" fmla="*/ 900669 w 1563254"/>
              <a:gd name="connsiteY10" fmla="*/ 247245 h 345500"/>
              <a:gd name="connsiteX11" fmla="*/ 872596 w 1563254"/>
              <a:gd name="connsiteY11" fmla="*/ 249585 h 345500"/>
              <a:gd name="connsiteX12" fmla="*/ 837505 w 1563254"/>
              <a:gd name="connsiteY12" fmla="*/ 247245 h 345500"/>
              <a:gd name="connsiteX13" fmla="*/ 776681 w 1563254"/>
              <a:gd name="connsiteY13" fmla="*/ 249585 h 345500"/>
              <a:gd name="connsiteX14" fmla="*/ 715856 w 1563254"/>
              <a:gd name="connsiteY14" fmla="*/ 261282 h 345500"/>
              <a:gd name="connsiteX15" fmla="*/ 638656 w 1563254"/>
              <a:gd name="connsiteY15" fmla="*/ 272979 h 345500"/>
              <a:gd name="connsiteX16" fmla="*/ 591868 w 1563254"/>
              <a:gd name="connsiteY16" fmla="*/ 289355 h 345500"/>
              <a:gd name="connsiteX17" fmla="*/ 173116 w 1563254"/>
              <a:gd name="connsiteY17" fmla="*/ 333803 h 345500"/>
              <a:gd name="connsiteX18" fmla="*/ 63164 w 1563254"/>
              <a:gd name="connsiteY18" fmla="*/ 345500 h 345500"/>
              <a:gd name="connsiteX19" fmla="*/ 0 w 1563254"/>
              <a:gd name="connsiteY19" fmla="*/ 305730 h 345500"/>
              <a:gd name="connsiteX20" fmla="*/ 51467 w 1563254"/>
              <a:gd name="connsiteY20" fmla="*/ 263621 h 345500"/>
              <a:gd name="connsiteX21" fmla="*/ 240958 w 1563254"/>
              <a:gd name="connsiteY21" fmla="*/ 233209 h 345500"/>
              <a:gd name="connsiteX22" fmla="*/ 704159 w 1563254"/>
              <a:gd name="connsiteY22" fmla="*/ 172385 h 345500"/>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05076 w 1563254"/>
              <a:gd name="connsiteY4" fmla="*/ 165978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608004"/>
              <a:gd name="connsiteY0" fmla="*/ 98554 h 337689"/>
              <a:gd name="connsiteX1" fmla="*/ 830254 w 1608004"/>
              <a:gd name="connsiteY1" fmla="*/ 99773 h 337689"/>
              <a:gd name="connsiteX2" fmla="*/ 1559020 w 1608004"/>
              <a:gd name="connsiteY2" fmla="*/ 5975 h 337689"/>
              <a:gd name="connsiteX3" fmla="*/ 1505076 w 1608004"/>
              <a:gd name="connsiteY3" fmla="*/ 165978 h 337689"/>
              <a:gd name="connsiteX4" fmla="*/ 1211809 w 1608004"/>
              <a:gd name="connsiteY4" fmla="*/ 192646 h 337689"/>
              <a:gd name="connsiteX5" fmla="*/ 1169700 w 1608004"/>
              <a:gd name="connsiteY5" fmla="*/ 178610 h 337689"/>
              <a:gd name="connsiteX6" fmla="*/ 1136948 w 1608004"/>
              <a:gd name="connsiteY6" fmla="*/ 169252 h 337689"/>
              <a:gd name="connsiteX7" fmla="*/ 1026997 w 1608004"/>
              <a:gd name="connsiteY7" fmla="*/ 206683 h 337689"/>
              <a:gd name="connsiteX8" fmla="*/ 949796 w 1608004"/>
              <a:gd name="connsiteY8" fmla="*/ 237095 h 337689"/>
              <a:gd name="connsiteX9" fmla="*/ 900669 w 1608004"/>
              <a:gd name="connsiteY9" fmla="*/ 239434 h 337689"/>
              <a:gd name="connsiteX10" fmla="*/ 872596 w 1608004"/>
              <a:gd name="connsiteY10" fmla="*/ 241774 h 337689"/>
              <a:gd name="connsiteX11" fmla="*/ 837505 w 1608004"/>
              <a:gd name="connsiteY11" fmla="*/ 239434 h 337689"/>
              <a:gd name="connsiteX12" fmla="*/ 776681 w 1608004"/>
              <a:gd name="connsiteY12" fmla="*/ 241774 h 337689"/>
              <a:gd name="connsiteX13" fmla="*/ 715856 w 1608004"/>
              <a:gd name="connsiteY13" fmla="*/ 253471 h 337689"/>
              <a:gd name="connsiteX14" fmla="*/ 638656 w 1608004"/>
              <a:gd name="connsiteY14" fmla="*/ 265168 h 337689"/>
              <a:gd name="connsiteX15" fmla="*/ 591868 w 1608004"/>
              <a:gd name="connsiteY15" fmla="*/ 281544 h 337689"/>
              <a:gd name="connsiteX16" fmla="*/ 173116 w 1608004"/>
              <a:gd name="connsiteY16" fmla="*/ 325992 h 337689"/>
              <a:gd name="connsiteX17" fmla="*/ 63164 w 1608004"/>
              <a:gd name="connsiteY17" fmla="*/ 337689 h 337689"/>
              <a:gd name="connsiteX18" fmla="*/ 0 w 1608004"/>
              <a:gd name="connsiteY18" fmla="*/ 297919 h 337689"/>
              <a:gd name="connsiteX19" fmla="*/ 51467 w 1608004"/>
              <a:gd name="connsiteY19" fmla="*/ 255810 h 337689"/>
              <a:gd name="connsiteX20" fmla="*/ 240958 w 1608004"/>
              <a:gd name="connsiteY20" fmla="*/ 225398 h 337689"/>
              <a:gd name="connsiteX21" fmla="*/ 731342 w 1608004"/>
              <a:gd name="connsiteY21" fmla="*/ 98554 h 337689"/>
              <a:gd name="connsiteX0" fmla="*/ 731342 w 1559019"/>
              <a:gd name="connsiteY0" fmla="*/ 98554 h 337689"/>
              <a:gd name="connsiteX1" fmla="*/ 830254 w 1559019"/>
              <a:gd name="connsiteY1" fmla="*/ 99773 h 337689"/>
              <a:gd name="connsiteX2" fmla="*/ 1559020 w 1559019"/>
              <a:gd name="connsiteY2" fmla="*/ 5975 h 337689"/>
              <a:gd name="connsiteX3" fmla="*/ 1505076 w 1559019"/>
              <a:gd name="connsiteY3" fmla="*/ 165978 h 337689"/>
              <a:gd name="connsiteX4" fmla="*/ 1211809 w 1559019"/>
              <a:gd name="connsiteY4" fmla="*/ 192646 h 337689"/>
              <a:gd name="connsiteX5" fmla="*/ 1169700 w 1559019"/>
              <a:gd name="connsiteY5" fmla="*/ 178610 h 337689"/>
              <a:gd name="connsiteX6" fmla="*/ 1136948 w 1559019"/>
              <a:gd name="connsiteY6" fmla="*/ 169252 h 337689"/>
              <a:gd name="connsiteX7" fmla="*/ 1026997 w 1559019"/>
              <a:gd name="connsiteY7" fmla="*/ 206683 h 337689"/>
              <a:gd name="connsiteX8" fmla="*/ 949796 w 1559019"/>
              <a:gd name="connsiteY8" fmla="*/ 237095 h 337689"/>
              <a:gd name="connsiteX9" fmla="*/ 900669 w 1559019"/>
              <a:gd name="connsiteY9" fmla="*/ 239434 h 337689"/>
              <a:gd name="connsiteX10" fmla="*/ 872596 w 1559019"/>
              <a:gd name="connsiteY10" fmla="*/ 241774 h 337689"/>
              <a:gd name="connsiteX11" fmla="*/ 837505 w 1559019"/>
              <a:gd name="connsiteY11" fmla="*/ 239434 h 337689"/>
              <a:gd name="connsiteX12" fmla="*/ 776681 w 1559019"/>
              <a:gd name="connsiteY12" fmla="*/ 241774 h 337689"/>
              <a:gd name="connsiteX13" fmla="*/ 715856 w 1559019"/>
              <a:gd name="connsiteY13" fmla="*/ 253471 h 337689"/>
              <a:gd name="connsiteX14" fmla="*/ 638656 w 1559019"/>
              <a:gd name="connsiteY14" fmla="*/ 265168 h 337689"/>
              <a:gd name="connsiteX15" fmla="*/ 591868 w 1559019"/>
              <a:gd name="connsiteY15" fmla="*/ 281544 h 337689"/>
              <a:gd name="connsiteX16" fmla="*/ 173116 w 1559019"/>
              <a:gd name="connsiteY16" fmla="*/ 325992 h 337689"/>
              <a:gd name="connsiteX17" fmla="*/ 63164 w 1559019"/>
              <a:gd name="connsiteY17" fmla="*/ 337689 h 337689"/>
              <a:gd name="connsiteX18" fmla="*/ 0 w 1559019"/>
              <a:gd name="connsiteY18" fmla="*/ 297919 h 337689"/>
              <a:gd name="connsiteX19" fmla="*/ 51467 w 1559019"/>
              <a:gd name="connsiteY19" fmla="*/ 255810 h 337689"/>
              <a:gd name="connsiteX20" fmla="*/ 240958 w 1559019"/>
              <a:gd name="connsiteY20" fmla="*/ 225398 h 337689"/>
              <a:gd name="connsiteX21" fmla="*/ 731342 w 1559019"/>
              <a:gd name="connsiteY21" fmla="*/ 98554 h 337689"/>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51104 h 290239"/>
              <a:gd name="connsiteX1" fmla="*/ 865206 w 1525495"/>
              <a:gd name="connsiteY1" fmla="*/ 75625 h 290239"/>
              <a:gd name="connsiteX2" fmla="*/ 1524069 w 1525495"/>
              <a:gd name="connsiteY2" fmla="*/ 28427 h 290239"/>
              <a:gd name="connsiteX3" fmla="*/ 1505076 w 1525495"/>
              <a:gd name="connsiteY3" fmla="*/ 118528 h 290239"/>
              <a:gd name="connsiteX4" fmla="*/ 1211809 w 1525495"/>
              <a:gd name="connsiteY4" fmla="*/ 145196 h 290239"/>
              <a:gd name="connsiteX5" fmla="*/ 1169700 w 1525495"/>
              <a:gd name="connsiteY5" fmla="*/ 131160 h 290239"/>
              <a:gd name="connsiteX6" fmla="*/ 1136948 w 1525495"/>
              <a:gd name="connsiteY6" fmla="*/ 121802 h 290239"/>
              <a:gd name="connsiteX7" fmla="*/ 1026997 w 1525495"/>
              <a:gd name="connsiteY7" fmla="*/ 159233 h 290239"/>
              <a:gd name="connsiteX8" fmla="*/ 949796 w 1525495"/>
              <a:gd name="connsiteY8" fmla="*/ 189645 h 290239"/>
              <a:gd name="connsiteX9" fmla="*/ 900669 w 1525495"/>
              <a:gd name="connsiteY9" fmla="*/ 191984 h 290239"/>
              <a:gd name="connsiteX10" fmla="*/ 872596 w 1525495"/>
              <a:gd name="connsiteY10" fmla="*/ 194324 h 290239"/>
              <a:gd name="connsiteX11" fmla="*/ 837505 w 1525495"/>
              <a:gd name="connsiteY11" fmla="*/ 191984 h 290239"/>
              <a:gd name="connsiteX12" fmla="*/ 776681 w 1525495"/>
              <a:gd name="connsiteY12" fmla="*/ 194324 h 290239"/>
              <a:gd name="connsiteX13" fmla="*/ 715856 w 1525495"/>
              <a:gd name="connsiteY13" fmla="*/ 206021 h 290239"/>
              <a:gd name="connsiteX14" fmla="*/ 638656 w 1525495"/>
              <a:gd name="connsiteY14" fmla="*/ 217718 h 290239"/>
              <a:gd name="connsiteX15" fmla="*/ 591868 w 1525495"/>
              <a:gd name="connsiteY15" fmla="*/ 234094 h 290239"/>
              <a:gd name="connsiteX16" fmla="*/ 173116 w 1525495"/>
              <a:gd name="connsiteY16" fmla="*/ 278542 h 290239"/>
              <a:gd name="connsiteX17" fmla="*/ 63164 w 1525495"/>
              <a:gd name="connsiteY17" fmla="*/ 290239 h 290239"/>
              <a:gd name="connsiteX18" fmla="*/ 0 w 1525495"/>
              <a:gd name="connsiteY18" fmla="*/ 250469 h 290239"/>
              <a:gd name="connsiteX19" fmla="*/ 51467 w 1525495"/>
              <a:gd name="connsiteY19" fmla="*/ 208360 h 290239"/>
              <a:gd name="connsiteX20" fmla="*/ 240958 w 1525495"/>
              <a:gd name="connsiteY20" fmla="*/ 177948 h 290239"/>
              <a:gd name="connsiteX21" fmla="*/ 731342 w 1525495"/>
              <a:gd name="connsiteY21" fmla="*/ 51104 h 290239"/>
              <a:gd name="connsiteX0" fmla="*/ 731342 w 1525495"/>
              <a:gd name="connsiteY0" fmla="*/ 35413 h 274548"/>
              <a:gd name="connsiteX1" fmla="*/ 865206 w 1525495"/>
              <a:gd name="connsiteY1" fmla="*/ 59934 h 274548"/>
              <a:gd name="connsiteX2" fmla="*/ 1524069 w 1525495"/>
              <a:gd name="connsiteY2" fmla="*/ 12736 h 274548"/>
              <a:gd name="connsiteX3" fmla="*/ 1505076 w 1525495"/>
              <a:gd name="connsiteY3" fmla="*/ 102837 h 274548"/>
              <a:gd name="connsiteX4" fmla="*/ 1211809 w 1525495"/>
              <a:gd name="connsiteY4" fmla="*/ 129505 h 274548"/>
              <a:gd name="connsiteX5" fmla="*/ 1169700 w 1525495"/>
              <a:gd name="connsiteY5" fmla="*/ 115469 h 274548"/>
              <a:gd name="connsiteX6" fmla="*/ 1136948 w 1525495"/>
              <a:gd name="connsiteY6" fmla="*/ 106111 h 274548"/>
              <a:gd name="connsiteX7" fmla="*/ 1026997 w 1525495"/>
              <a:gd name="connsiteY7" fmla="*/ 143542 h 274548"/>
              <a:gd name="connsiteX8" fmla="*/ 949796 w 1525495"/>
              <a:gd name="connsiteY8" fmla="*/ 173954 h 274548"/>
              <a:gd name="connsiteX9" fmla="*/ 900669 w 1525495"/>
              <a:gd name="connsiteY9" fmla="*/ 176293 h 274548"/>
              <a:gd name="connsiteX10" fmla="*/ 872596 w 1525495"/>
              <a:gd name="connsiteY10" fmla="*/ 178633 h 274548"/>
              <a:gd name="connsiteX11" fmla="*/ 837505 w 1525495"/>
              <a:gd name="connsiteY11" fmla="*/ 176293 h 274548"/>
              <a:gd name="connsiteX12" fmla="*/ 776681 w 1525495"/>
              <a:gd name="connsiteY12" fmla="*/ 178633 h 274548"/>
              <a:gd name="connsiteX13" fmla="*/ 715856 w 1525495"/>
              <a:gd name="connsiteY13" fmla="*/ 190330 h 274548"/>
              <a:gd name="connsiteX14" fmla="*/ 638656 w 1525495"/>
              <a:gd name="connsiteY14" fmla="*/ 202027 h 274548"/>
              <a:gd name="connsiteX15" fmla="*/ 591868 w 1525495"/>
              <a:gd name="connsiteY15" fmla="*/ 218403 h 274548"/>
              <a:gd name="connsiteX16" fmla="*/ 173116 w 1525495"/>
              <a:gd name="connsiteY16" fmla="*/ 262851 h 274548"/>
              <a:gd name="connsiteX17" fmla="*/ 63164 w 1525495"/>
              <a:gd name="connsiteY17" fmla="*/ 274548 h 274548"/>
              <a:gd name="connsiteX18" fmla="*/ 0 w 1525495"/>
              <a:gd name="connsiteY18" fmla="*/ 234778 h 274548"/>
              <a:gd name="connsiteX19" fmla="*/ 51467 w 1525495"/>
              <a:gd name="connsiteY19" fmla="*/ 192669 h 274548"/>
              <a:gd name="connsiteX20" fmla="*/ 240958 w 1525495"/>
              <a:gd name="connsiteY20" fmla="*/ 162257 h 274548"/>
              <a:gd name="connsiteX21" fmla="*/ 731342 w 1525495"/>
              <a:gd name="connsiteY21" fmla="*/ 35413 h 274548"/>
              <a:gd name="connsiteX0" fmla="*/ 731342 w 1525495"/>
              <a:gd name="connsiteY0" fmla="*/ 25795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31342 w 1525495"/>
              <a:gd name="connsiteY21" fmla="*/ 25795 h 264930"/>
              <a:gd name="connsiteX0" fmla="*/ 711925 w 1525495"/>
              <a:gd name="connsiteY0" fmla="*/ 56863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11925 w 1525495"/>
              <a:gd name="connsiteY21" fmla="*/ 56863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1531 w 1526168"/>
              <a:gd name="connsiteY0" fmla="*/ 60746 h 264930"/>
              <a:gd name="connsiteX1" fmla="*/ 861996 w 1526168"/>
              <a:gd name="connsiteY1" fmla="*/ 73617 h 264930"/>
              <a:gd name="connsiteX2" fmla="*/ 1524742 w 1526168"/>
              <a:gd name="connsiteY2" fmla="*/ 3118 h 264930"/>
              <a:gd name="connsiteX3" fmla="*/ 1505749 w 1526168"/>
              <a:gd name="connsiteY3" fmla="*/ 93219 h 264930"/>
              <a:gd name="connsiteX4" fmla="*/ 1212482 w 1526168"/>
              <a:gd name="connsiteY4" fmla="*/ 119887 h 264930"/>
              <a:gd name="connsiteX5" fmla="*/ 1170373 w 1526168"/>
              <a:gd name="connsiteY5" fmla="*/ 105851 h 264930"/>
              <a:gd name="connsiteX6" fmla="*/ 1137621 w 1526168"/>
              <a:gd name="connsiteY6" fmla="*/ 96493 h 264930"/>
              <a:gd name="connsiteX7" fmla="*/ 1027670 w 1526168"/>
              <a:gd name="connsiteY7" fmla="*/ 133924 h 264930"/>
              <a:gd name="connsiteX8" fmla="*/ 950469 w 1526168"/>
              <a:gd name="connsiteY8" fmla="*/ 164336 h 264930"/>
              <a:gd name="connsiteX9" fmla="*/ 901342 w 1526168"/>
              <a:gd name="connsiteY9" fmla="*/ 166675 h 264930"/>
              <a:gd name="connsiteX10" fmla="*/ 873269 w 1526168"/>
              <a:gd name="connsiteY10" fmla="*/ 169015 h 264930"/>
              <a:gd name="connsiteX11" fmla="*/ 838178 w 1526168"/>
              <a:gd name="connsiteY11" fmla="*/ 166675 h 264930"/>
              <a:gd name="connsiteX12" fmla="*/ 777354 w 1526168"/>
              <a:gd name="connsiteY12" fmla="*/ 169015 h 264930"/>
              <a:gd name="connsiteX13" fmla="*/ 716529 w 1526168"/>
              <a:gd name="connsiteY13" fmla="*/ 180712 h 264930"/>
              <a:gd name="connsiteX14" fmla="*/ 639329 w 1526168"/>
              <a:gd name="connsiteY14" fmla="*/ 192409 h 264930"/>
              <a:gd name="connsiteX15" fmla="*/ 592541 w 1526168"/>
              <a:gd name="connsiteY15" fmla="*/ 208785 h 264930"/>
              <a:gd name="connsiteX16" fmla="*/ 173789 w 1526168"/>
              <a:gd name="connsiteY16" fmla="*/ 253233 h 264930"/>
              <a:gd name="connsiteX17" fmla="*/ 63837 w 1526168"/>
              <a:gd name="connsiteY17" fmla="*/ 264930 h 264930"/>
              <a:gd name="connsiteX18" fmla="*/ 673 w 1526168"/>
              <a:gd name="connsiteY18" fmla="*/ 225160 h 264930"/>
              <a:gd name="connsiteX19" fmla="*/ 52140 w 1526168"/>
              <a:gd name="connsiteY19" fmla="*/ 183051 h 264930"/>
              <a:gd name="connsiteX20" fmla="*/ 241631 w 1526168"/>
              <a:gd name="connsiteY20" fmla="*/ 152639 h 264930"/>
              <a:gd name="connsiteX21" fmla="*/ 681531 w 1526168"/>
              <a:gd name="connsiteY21" fmla="*/ 60746 h 264930"/>
              <a:gd name="connsiteX0" fmla="*/ 681531 w 1526168"/>
              <a:gd name="connsiteY0" fmla="*/ 60746 h 268807"/>
              <a:gd name="connsiteX1" fmla="*/ 861996 w 1526168"/>
              <a:gd name="connsiteY1" fmla="*/ 73617 h 268807"/>
              <a:gd name="connsiteX2" fmla="*/ 1524742 w 1526168"/>
              <a:gd name="connsiteY2" fmla="*/ 3118 h 268807"/>
              <a:gd name="connsiteX3" fmla="*/ 1505749 w 1526168"/>
              <a:gd name="connsiteY3" fmla="*/ 93219 h 268807"/>
              <a:gd name="connsiteX4" fmla="*/ 1212482 w 1526168"/>
              <a:gd name="connsiteY4" fmla="*/ 119887 h 268807"/>
              <a:gd name="connsiteX5" fmla="*/ 1170373 w 1526168"/>
              <a:gd name="connsiteY5" fmla="*/ 105851 h 268807"/>
              <a:gd name="connsiteX6" fmla="*/ 1137621 w 1526168"/>
              <a:gd name="connsiteY6" fmla="*/ 96493 h 268807"/>
              <a:gd name="connsiteX7" fmla="*/ 1027670 w 1526168"/>
              <a:gd name="connsiteY7" fmla="*/ 133924 h 268807"/>
              <a:gd name="connsiteX8" fmla="*/ 950469 w 1526168"/>
              <a:gd name="connsiteY8" fmla="*/ 164336 h 268807"/>
              <a:gd name="connsiteX9" fmla="*/ 901342 w 1526168"/>
              <a:gd name="connsiteY9" fmla="*/ 166675 h 268807"/>
              <a:gd name="connsiteX10" fmla="*/ 873269 w 1526168"/>
              <a:gd name="connsiteY10" fmla="*/ 169015 h 268807"/>
              <a:gd name="connsiteX11" fmla="*/ 838178 w 1526168"/>
              <a:gd name="connsiteY11" fmla="*/ 166675 h 268807"/>
              <a:gd name="connsiteX12" fmla="*/ 777354 w 1526168"/>
              <a:gd name="connsiteY12" fmla="*/ 169015 h 268807"/>
              <a:gd name="connsiteX13" fmla="*/ 716529 w 1526168"/>
              <a:gd name="connsiteY13" fmla="*/ 180712 h 268807"/>
              <a:gd name="connsiteX14" fmla="*/ 639329 w 1526168"/>
              <a:gd name="connsiteY14" fmla="*/ 192409 h 268807"/>
              <a:gd name="connsiteX15" fmla="*/ 592541 w 1526168"/>
              <a:gd name="connsiteY15" fmla="*/ 208785 h 268807"/>
              <a:gd name="connsiteX16" fmla="*/ 173789 w 1526168"/>
              <a:gd name="connsiteY16" fmla="*/ 253233 h 268807"/>
              <a:gd name="connsiteX17" fmla="*/ 63837 w 1526168"/>
              <a:gd name="connsiteY17" fmla="*/ 264930 h 268807"/>
              <a:gd name="connsiteX18" fmla="*/ 673 w 1526168"/>
              <a:gd name="connsiteY18" fmla="*/ 225160 h 268807"/>
              <a:gd name="connsiteX19" fmla="*/ 52140 w 1526168"/>
              <a:gd name="connsiteY19" fmla="*/ 183051 h 268807"/>
              <a:gd name="connsiteX20" fmla="*/ 241631 w 1526168"/>
              <a:gd name="connsiteY20" fmla="*/ 152639 h 268807"/>
              <a:gd name="connsiteX21" fmla="*/ 681531 w 1526168"/>
              <a:gd name="connsiteY21" fmla="*/ 60746 h 268807"/>
              <a:gd name="connsiteX0" fmla="*/ 657421 w 1502058"/>
              <a:gd name="connsiteY0" fmla="*/ 60746 h 266047"/>
              <a:gd name="connsiteX1" fmla="*/ 837886 w 1502058"/>
              <a:gd name="connsiteY1" fmla="*/ 73617 h 266047"/>
              <a:gd name="connsiteX2" fmla="*/ 1500632 w 1502058"/>
              <a:gd name="connsiteY2" fmla="*/ 3118 h 266047"/>
              <a:gd name="connsiteX3" fmla="*/ 1481639 w 1502058"/>
              <a:gd name="connsiteY3" fmla="*/ 93219 h 266047"/>
              <a:gd name="connsiteX4" fmla="*/ 1188372 w 1502058"/>
              <a:gd name="connsiteY4" fmla="*/ 119887 h 266047"/>
              <a:gd name="connsiteX5" fmla="*/ 1146263 w 1502058"/>
              <a:gd name="connsiteY5" fmla="*/ 105851 h 266047"/>
              <a:gd name="connsiteX6" fmla="*/ 1113511 w 1502058"/>
              <a:gd name="connsiteY6" fmla="*/ 96493 h 266047"/>
              <a:gd name="connsiteX7" fmla="*/ 1003560 w 1502058"/>
              <a:gd name="connsiteY7" fmla="*/ 133924 h 266047"/>
              <a:gd name="connsiteX8" fmla="*/ 926359 w 1502058"/>
              <a:gd name="connsiteY8" fmla="*/ 164336 h 266047"/>
              <a:gd name="connsiteX9" fmla="*/ 877232 w 1502058"/>
              <a:gd name="connsiteY9" fmla="*/ 166675 h 266047"/>
              <a:gd name="connsiteX10" fmla="*/ 849159 w 1502058"/>
              <a:gd name="connsiteY10" fmla="*/ 169015 h 266047"/>
              <a:gd name="connsiteX11" fmla="*/ 814068 w 1502058"/>
              <a:gd name="connsiteY11" fmla="*/ 166675 h 266047"/>
              <a:gd name="connsiteX12" fmla="*/ 753244 w 1502058"/>
              <a:gd name="connsiteY12" fmla="*/ 169015 h 266047"/>
              <a:gd name="connsiteX13" fmla="*/ 692419 w 1502058"/>
              <a:gd name="connsiteY13" fmla="*/ 180712 h 266047"/>
              <a:gd name="connsiteX14" fmla="*/ 615219 w 1502058"/>
              <a:gd name="connsiteY14" fmla="*/ 192409 h 266047"/>
              <a:gd name="connsiteX15" fmla="*/ 568431 w 1502058"/>
              <a:gd name="connsiteY15" fmla="*/ 208785 h 266047"/>
              <a:gd name="connsiteX16" fmla="*/ 149679 w 1502058"/>
              <a:gd name="connsiteY16" fmla="*/ 253233 h 266047"/>
              <a:gd name="connsiteX17" fmla="*/ 39727 w 1502058"/>
              <a:gd name="connsiteY17" fmla="*/ 264930 h 266047"/>
              <a:gd name="connsiteX18" fmla="*/ 1968 w 1502058"/>
              <a:gd name="connsiteY18" fmla="*/ 221983 h 266047"/>
              <a:gd name="connsiteX19" fmla="*/ 28030 w 1502058"/>
              <a:gd name="connsiteY19" fmla="*/ 183051 h 266047"/>
              <a:gd name="connsiteX20" fmla="*/ 217521 w 1502058"/>
              <a:gd name="connsiteY20" fmla="*/ 152639 h 266047"/>
              <a:gd name="connsiteX21" fmla="*/ 657421 w 1502058"/>
              <a:gd name="connsiteY21" fmla="*/ 60746 h 266047"/>
              <a:gd name="connsiteX0" fmla="*/ 644089 w 1488726"/>
              <a:gd name="connsiteY0" fmla="*/ 60746 h 268443"/>
              <a:gd name="connsiteX1" fmla="*/ 824554 w 1488726"/>
              <a:gd name="connsiteY1" fmla="*/ 73617 h 268443"/>
              <a:gd name="connsiteX2" fmla="*/ 1487300 w 1488726"/>
              <a:gd name="connsiteY2" fmla="*/ 3118 h 268443"/>
              <a:gd name="connsiteX3" fmla="*/ 1468307 w 1488726"/>
              <a:gd name="connsiteY3" fmla="*/ 93219 h 268443"/>
              <a:gd name="connsiteX4" fmla="*/ 1175040 w 1488726"/>
              <a:gd name="connsiteY4" fmla="*/ 119887 h 268443"/>
              <a:gd name="connsiteX5" fmla="*/ 1132931 w 1488726"/>
              <a:gd name="connsiteY5" fmla="*/ 105851 h 268443"/>
              <a:gd name="connsiteX6" fmla="*/ 1100179 w 1488726"/>
              <a:gd name="connsiteY6" fmla="*/ 96493 h 268443"/>
              <a:gd name="connsiteX7" fmla="*/ 990228 w 1488726"/>
              <a:gd name="connsiteY7" fmla="*/ 133924 h 268443"/>
              <a:gd name="connsiteX8" fmla="*/ 913027 w 1488726"/>
              <a:gd name="connsiteY8" fmla="*/ 164336 h 268443"/>
              <a:gd name="connsiteX9" fmla="*/ 863900 w 1488726"/>
              <a:gd name="connsiteY9" fmla="*/ 166675 h 268443"/>
              <a:gd name="connsiteX10" fmla="*/ 835827 w 1488726"/>
              <a:gd name="connsiteY10" fmla="*/ 169015 h 268443"/>
              <a:gd name="connsiteX11" fmla="*/ 800736 w 1488726"/>
              <a:gd name="connsiteY11" fmla="*/ 166675 h 268443"/>
              <a:gd name="connsiteX12" fmla="*/ 739912 w 1488726"/>
              <a:gd name="connsiteY12" fmla="*/ 169015 h 268443"/>
              <a:gd name="connsiteX13" fmla="*/ 679087 w 1488726"/>
              <a:gd name="connsiteY13" fmla="*/ 180712 h 268443"/>
              <a:gd name="connsiteX14" fmla="*/ 601887 w 1488726"/>
              <a:gd name="connsiteY14" fmla="*/ 192409 h 268443"/>
              <a:gd name="connsiteX15" fmla="*/ 555099 w 1488726"/>
              <a:gd name="connsiteY15" fmla="*/ 208785 h 268443"/>
              <a:gd name="connsiteX16" fmla="*/ 136347 w 1488726"/>
              <a:gd name="connsiteY16" fmla="*/ 253233 h 268443"/>
              <a:gd name="connsiteX17" fmla="*/ 26395 w 1488726"/>
              <a:gd name="connsiteY17" fmla="*/ 264930 h 268443"/>
              <a:gd name="connsiteX18" fmla="*/ 14698 w 1488726"/>
              <a:gd name="connsiteY18" fmla="*/ 183051 h 268443"/>
              <a:gd name="connsiteX19" fmla="*/ 204189 w 1488726"/>
              <a:gd name="connsiteY19" fmla="*/ 152639 h 268443"/>
              <a:gd name="connsiteX20" fmla="*/ 644089 w 1488726"/>
              <a:gd name="connsiteY20" fmla="*/ 60746 h 268443"/>
              <a:gd name="connsiteX0" fmla="*/ 629390 w 1474027"/>
              <a:gd name="connsiteY0" fmla="*/ 60746 h 268444"/>
              <a:gd name="connsiteX1" fmla="*/ 809855 w 1474027"/>
              <a:gd name="connsiteY1" fmla="*/ 73617 h 268444"/>
              <a:gd name="connsiteX2" fmla="*/ 1472601 w 1474027"/>
              <a:gd name="connsiteY2" fmla="*/ 3118 h 268444"/>
              <a:gd name="connsiteX3" fmla="*/ 1453608 w 1474027"/>
              <a:gd name="connsiteY3" fmla="*/ 93219 h 268444"/>
              <a:gd name="connsiteX4" fmla="*/ 1160341 w 1474027"/>
              <a:gd name="connsiteY4" fmla="*/ 119887 h 268444"/>
              <a:gd name="connsiteX5" fmla="*/ 1118232 w 1474027"/>
              <a:gd name="connsiteY5" fmla="*/ 105851 h 268444"/>
              <a:gd name="connsiteX6" fmla="*/ 1085480 w 1474027"/>
              <a:gd name="connsiteY6" fmla="*/ 96493 h 268444"/>
              <a:gd name="connsiteX7" fmla="*/ 975529 w 1474027"/>
              <a:gd name="connsiteY7" fmla="*/ 133924 h 268444"/>
              <a:gd name="connsiteX8" fmla="*/ 898328 w 1474027"/>
              <a:gd name="connsiteY8" fmla="*/ 164336 h 268444"/>
              <a:gd name="connsiteX9" fmla="*/ 849201 w 1474027"/>
              <a:gd name="connsiteY9" fmla="*/ 166675 h 268444"/>
              <a:gd name="connsiteX10" fmla="*/ 821128 w 1474027"/>
              <a:gd name="connsiteY10" fmla="*/ 169015 h 268444"/>
              <a:gd name="connsiteX11" fmla="*/ 786037 w 1474027"/>
              <a:gd name="connsiteY11" fmla="*/ 166675 h 268444"/>
              <a:gd name="connsiteX12" fmla="*/ 725213 w 1474027"/>
              <a:gd name="connsiteY12" fmla="*/ 169015 h 268444"/>
              <a:gd name="connsiteX13" fmla="*/ 664388 w 1474027"/>
              <a:gd name="connsiteY13" fmla="*/ 180712 h 268444"/>
              <a:gd name="connsiteX14" fmla="*/ 587188 w 1474027"/>
              <a:gd name="connsiteY14" fmla="*/ 192409 h 268444"/>
              <a:gd name="connsiteX15" fmla="*/ 540400 w 1474027"/>
              <a:gd name="connsiteY15" fmla="*/ 208785 h 268444"/>
              <a:gd name="connsiteX16" fmla="*/ 121648 w 1474027"/>
              <a:gd name="connsiteY16" fmla="*/ 253233 h 268444"/>
              <a:gd name="connsiteX17" fmla="*/ 11696 w 1474027"/>
              <a:gd name="connsiteY17" fmla="*/ 264930 h 268444"/>
              <a:gd name="connsiteX18" fmla="*/ -1 w 1474027"/>
              <a:gd name="connsiteY18" fmla="*/ 183051 h 268444"/>
              <a:gd name="connsiteX19" fmla="*/ 189490 w 1474027"/>
              <a:gd name="connsiteY19" fmla="*/ 152639 h 268444"/>
              <a:gd name="connsiteX20" fmla="*/ 629390 w 1474027"/>
              <a:gd name="connsiteY20" fmla="*/ 60746 h 268444"/>
              <a:gd name="connsiteX0" fmla="*/ 629391 w 1474028"/>
              <a:gd name="connsiteY0" fmla="*/ 60746 h 266300"/>
              <a:gd name="connsiteX1" fmla="*/ 809856 w 1474028"/>
              <a:gd name="connsiteY1" fmla="*/ 73617 h 266300"/>
              <a:gd name="connsiteX2" fmla="*/ 1472602 w 1474028"/>
              <a:gd name="connsiteY2" fmla="*/ 3118 h 266300"/>
              <a:gd name="connsiteX3" fmla="*/ 1453609 w 1474028"/>
              <a:gd name="connsiteY3" fmla="*/ 93219 h 266300"/>
              <a:gd name="connsiteX4" fmla="*/ 1160342 w 1474028"/>
              <a:gd name="connsiteY4" fmla="*/ 119887 h 266300"/>
              <a:gd name="connsiteX5" fmla="*/ 1118233 w 1474028"/>
              <a:gd name="connsiteY5" fmla="*/ 105851 h 266300"/>
              <a:gd name="connsiteX6" fmla="*/ 1085481 w 1474028"/>
              <a:gd name="connsiteY6" fmla="*/ 96493 h 266300"/>
              <a:gd name="connsiteX7" fmla="*/ 975530 w 1474028"/>
              <a:gd name="connsiteY7" fmla="*/ 133924 h 266300"/>
              <a:gd name="connsiteX8" fmla="*/ 898329 w 1474028"/>
              <a:gd name="connsiteY8" fmla="*/ 164336 h 266300"/>
              <a:gd name="connsiteX9" fmla="*/ 849202 w 1474028"/>
              <a:gd name="connsiteY9" fmla="*/ 166675 h 266300"/>
              <a:gd name="connsiteX10" fmla="*/ 821129 w 1474028"/>
              <a:gd name="connsiteY10" fmla="*/ 169015 h 266300"/>
              <a:gd name="connsiteX11" fmla="*/ 786038 w 1474028"/>
              <a:gd name="connsiteY11" fmla="*/ 166675 h 266300"/>
              <a:gd name="connsiteX12" fmla="*/ 725214 w 1474028"/>
              <a:gd name="connsiteY12" fmla="*/ 169015 h 266300"/>
              <a:gd name="connsiteX13" fmla="*/ 664389 w 1474028"/>
              <a:gd name="connsiteY13" fmla="*/ 180712 h 266300"/>
              <a:gd name="connsiteX14" fmla="*/ 587189 w 1474028"/>
              <a:gd name="connsiteY14" fmla="*/ 192409 h 266300"/>
              <a:gd name="connsiteX15" fmla="*/ 540401 w 1474028"/>
              <a:gd name="connsiteY15" fmla="*/ 208785 h 266300"/>
              <a:gd name="connsiteX16" fmla="*/ 121649 w 1474028"/>
              <a:gd name="connsiteY16" fmla="*/ 253233 h 266300"/>
              <a:gd name="connsiteX17" fmla="*/ 11697 w 1474028"/>
              <a:gd name="connsiteY17" fmla="*/ 264930 h 266300"/>
              <a:gd name="connsiteX18" fmla="*/ 0 w 1474028"/>
              <a:gd name="connsiteY18" fmla="*/ 183051 h 266300"/>
              <a:gd name="connsiteX19" fmla="*/ 189491 w 1474028"/>
              <a:gd name="connsiteY19" fmla="*/ 152639 h 266300"/>
              <a:gd name="connsiteX20" fmla="*/ 629391 w 1474028"/>
              <a:gd name="connsiteY20" fmla="*/ 60746 h 26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4028" h="266300">
                <a:moveTo>
                  <a:pt x="629391" y="60746"/>
                </a:moveTo>
                <a:cubicBezTo>
                  <a:pt x="685537" y="60746"/>
                  <a:pt x="747721" y="96354"/>
                  <a:pt x="809856" y="73617"/>
                </a:cubicBezTo>
                <a:cubicBezTo>
                  <a:pt x="999582" y="-24013"/>
                  <a:pt x="1329556" y="3898"/>
                  <a:pt x="1472602" y="3118"/>
                </a:cubicBezTo>
                <a:cubicBezTo>
                  <a:pt x="1437501" y="111239"/>
                  <a:pt x="1505652" y="73758"/>
                  <a:pt x="1453609" y="93219"/>
                </a:cubicBezTo>
                <a:cubicBezTo>
                  <a:pt x="1401566" y="112681"/>
                  <a:pt x="1267955" y="112869"/>
                  <a:pt x="1160342" y="119887"/>
                </a:cubicBezTo>
                <a:cubicBezTo>
                  <a:pt x="1141627" y="126906"/>
                  <a:pt x="1127591" y="124566"/>
                  <a:pt x="1118233" y="105851"/>
                </a:cubicBezTo>
                <a:cubicBezTo>
                  <a:pt x="1108875" y="91815"/>
                  <a:pt x="1099518" y="89475"/>
                  <a:pt x="1085481" y="96493"/>
                </a:cubicBezTo>
                <a:cubicBezTo>
                  <a:pt x="1052730" y="122227"/>
                  <a:pt x="1024657" y="150300"/>
                  <a:pt x="975530" y="133924"/>
                </a:cubicBezTo>
                <a:cubicBezTo>
                  <a:pt x="949796" y="124566"/>
                  <a:pt x="926402" y="157318"/>
                  <a:pt x="898329" y="164336"/>
                </a:cubicBezTo>
                <a:cubicBezTo>
                  <a:pt x="881954" y="169015"/>
                  <a:pt x="865578" y="161997"/>
                  <a:pt x="849202" y="166675"/>
                </a:cubicBezTo>
                <a:cubicBezTo>
                  <a:pt x="839844" y="169015"/>
                  <a:pt x="830487" y="169015"/>
                  <a:pt x="821129" y="169015"/>
                </a:cubicBezTo>
                <a:cubicBezTo>
                  <a:pt x="811772" y="169015"/>
                  <a:pt x="804753" y="169015"/>
                  <a:pt x="786038" y="166675"/>
                </a:cubicBezTo>
                <a:cubicBezTo>
                  <a:pt x="764984" y="161997"/>
                  <a:pt x="743929" y="157318"/>
                  <a:pt x="725214" y="169015"/>
                </a:cubicBezTo>
                <a:cubicBezTo>
                  <a:pt x="706499" y="176033"/>
                  <a:pt x="687783" y="187730"/>
                  <a:pt x="664389" y="180712"/>
                </a:cubicBezTo>
                <a:cubicBezTo>
                  <a:pt x="636317" y="166675"/>
                  <a:pt x="610583" y="164336"/>
                  <a:pt x="587189" y="192409"/>
                </a:cubicBezTo>
                <a:cubicBezTo>
                  <a:pt x="575492" y="206445"/>
                  <a:pt x="559117" y="208785"/>
                  <a:pt x="540401" y="208785"/>
                </a:cubicBezTo>
                <a:lnTo>
                  <a:pt x="121649" y="253233"/>
                </a:lnTo>
                <a:cubicBezTo>
                  <a:pt x="116970" y="255573"/>
                  <a:pt x="34331" y="270897"/>
                  <a:pt x="11697" y="264930"/>
                </a:cubicBezTo>
                <a:cubicBezTo>
                  <a:pt x="-8578" y="259585"/>
                  <a:pt x="11651" y="208118"/>
                  <a:pt x="0" y="183051"/>
                </a:cubicBezTo>
                <a:cubicBezTo>
                  <a:pt x="63164" y="169015"/>
                  <a:pt x="126328" y="154978"/>
                  <a:pt x="189491" y="152639"/>
                </a:cubicBezTo>
                <a:cubicBezTo>
                  <a:pt x="271370" y="150300"/>
                  <a:pt x="536611" y="63880"/>
                  <a:pt x="629391" y="60746"/>
                </a:cubicBezTo>
                <a:close/>
              </a:path>
            </a:pathLst>
          </a:custGeom>
          <a:solidFill>
            <a:srgbClr val="000000"/>
          </a:solidFill>
          <a:ln w="23341" cap="flat">
            <a:noFill/>
            <a:prstDash val="solid"/>
            <a:miter/>
          </a:ln>
        </p:spPr>
        <p:txBody>
          <a:bodyPr rtlCol="0" anchor="ctr"/>
          <a:lstStyle/>
          <a:p>
            <a:endParaRPr lang="en-US"/>
          </a:p>
        </p:txBody>
      </p:sp>
      <p:sp>
        <p:nvSpPr>
          <p:cNvPr id="13" name="Freeform: Shape 98">
            <a:extLst>
              <a:ext uri="{FF2B5EF4-FFF2-40B4-BE49-F238E27FC236}">
                <a16:creationId xmlns:a16="http://schemas.microsoft.com/office/drawing/2014/main" id="{4EE38741-AD40-4D99-A3B7-79109122684D}"/>
              </a:ext>
            </a:extLst>
          </p:cNvPr>
          <p:cNvSpPr/>
          <p:nvPr/>
        </p:nvSpPr>
        <p:spPr>
          <a:xfrm>
            <a:off x="9093257" y="1033084"/>
            <a:ext cx="760332" cy="1328385"/>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4" name="Freeform: Shape 102">
            <a:extLst>
              <a:ext uri="{FF2B5EF4-FFF2-40B4-BE49-F238E27FC236}">
                <a16:creationId xmlns:a16="http://schemas.microsoft.com/office/drawing/2014/main" id="{FC41B304-C2B1-40A2-B074-19E504AE6D65}"/>
              </a:ext>
            </a:extLst>
          </p:cNvPr>
          <p:cNvSpPr/>
          <p:nvPr/>
        </p:nvSpPr>
        <p:spPr>
          <a:xfrm>
            <a:off x="9023903" y="586017"/>
            <a:ext cx="899040" cy="762821"/>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grpSp>
        <p:nvGrpSpPr>
          <p:cNvPr id="43" name="Group 42">
            <a:extLst>
              <a:ext uri="{FF2B5EF4-FFF2-40B4-BE49-F238E27FC236}">
                <a16:creationId xmlns:a16="http://schemas.microsoft.com/office/drawing/2014/main" id="{4BC99D62-24F4-4A06-9CA2-17F3E635A679}"/>
              </a:ext>
            </a:extLst>
          </p:cNvPr>
          <p:cNvGrpSpPr/>
          <p:nvPr/>
        </p:nvGrpSpPr>
        <p:grpSpPr>
          <a:xfrm>
            <a:off x="395391" y="1"/>
            <a:ext cx="2354304" cy="3327384"/>
            <a:chOff x="808111" y="-20084"/>
            <a:chExt cx="3896959" cy="5507649"/>
          </a:xfrm>
        </p:grpSpPr>
        <p:grpSp>
          <p:nvGrpSpPr>
            <p:cNvPr id="44" name="Group 43">
              <a:extLst>
                <a:ext uri="{FF2B5EF4-FFF2-40B4-BE49-F238E27FC236}">
                  <a16:creationId xmlns:a16="http://schemas.microsoft.com/office/drawing/2014/main" id="{DA8E5DFF-19E4-4814-B1ED-71FF6A48F854}"/>
                </a:ext>
              </a:extLst>
            </p:cNvPr>
            <p:cNvGrpSpPr/>
            <p:nvPr/>
          </p:nvGrpSpPr>
          <p:grpSpPr>
            <a:xfrm>
              <a:off x="3942094" y="-1847"/>
              <a:ext cx="762976" cy="3863294"/>
              <a:chOff x="3942094" y="-1847"/>
              <a:chExt cx="762976" cy="3863294"/>
            </a:xfrm>
            <a:solidFill>
              <a:schemeClr val="accent2"/>
            </a:solidFill>
          </p:grpSpPr>
          <p:sp>
            <p:nvSpPr>
              <p:cNvPr id="57" name="Rectangle 56">
                <a:extLst>
                  <a:ext uri="{FF2B5EF4-FFF2-40B4-BE49-F238E27FC236}">
                    <a16:creationId xmlns:a16="http://schemas.microsoft.com/office/drawing/2014/main" id="{31FBC552-F01E-42F0-9DBC-F700221CABAE}"/>
                  </a:ext>
                </a:extLst>
              </p:cNvPr>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58" name="Freeform: Shape 138">
                <a:extLst>
                  <a:ext uri="{FF2B5EF4-FFF2-40B4-BE49-F238E27FC236}">
                    <a16:creationId xmlns:a16="http://schemas.microsoft.com/office/drawing/2014/main" id="{9560EE1F-5211-4B24-B6C4-ADD75E0F226A}"/>
                  </a:ext>
                </a:extLst>
              </p:cNvPr>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45" name="Group 44">
              <a:extLst>
                <a:ext uri="{FF2B5EF4-FFF2-40B4-BE49-F238E27FC236}">
                  <a16:creationId xmlns:a16="http://schemas.microsoft.com/office/drawing/2014/main" id="{065C1E06-E941-491D-9B1B-749759F1C45B}"/>
                </a:ext>
              </a:extLst>
            </p:cNvPr>
            <p:cNvGrpSpPr/>
            <p:nvPr/>
          </p:nvGrpSpPr>
          <p:grpSpPr>
            <a:xfrm>
              <a:off x="3158599" y="-1847"/>
              <a:ext cx="762976" cy="2936601"/>
              <a:chOff x="3158599" y="-1847"/>
              <a:chExt cx="762976" cy="2936601"/>
            </a:xfrm>
            <a:solidFill>
              <a:schemeClr val="accent4"/>
            </a:solidFill>
          </p:grpSpPr>
          <p:sp>
            <p:nvSpPr>
              <p:cNvPr id="55" name="Rectangle 54">
                <a:extLst>
                  <a:ext uri="{FF2B5EF4-FFF2-40B4-BE49-F238E27FC236}">
                    <a16:creationId xmlns:a16="http://schemas.microsoft.com/office/drawing/2014/main" id="{0331B67C-1420-4757-B25F-61C4A22CC89E}"/>
                  </a:ext>
                </a:extLst>
              </p:cNvPr>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56" name="Freeform: Shape 141">
                <a:extLst>
                  <a:ext uri="{FF2B5EF4-FFF2-40B4-BE49-F238E27FC236}">
                    <a16:creationId xmlns:a16="http://schemas.microsoft.com/office/drawing/2014/main" id="{23A6DB40-17DA-4648-AB79-CCE31480CE51}"/>
                  </a:ext>
                </a:extLst>
              </p:cNvPr>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46" name="Group 45">
              <a:extLst>
                <a:ext uri="{FF2B5EF4-FFF2-40B4-BE49-F238E27FC236}">
                  <a16:creationId xmlns:a16="http://schemas.microsoft.com/office/drawing/2014/main" id="{2E90E815-8317-45F4-9259-F20272B0B2B9}"/>
                </a:ext>
              </a:extLst>
            </p:cNvPr>
            <p:cNvGrpSpPr/>
            <p:nvPr/>
          </p:nvGrpSpPr>
          <p:grpSpPr>
            <a:xfrm>
              <a:off x="2015424" y="-1847"/>
              <a:ext cx="1437328" cy="5489412"/>
              <a:chOff x="2015424" y="-1847"/>
              <a:chExt cx="1437328" cy="5489412"/>
            </a:xfrm>
          </p:grpSpPr>
          <p:sp>
            <p:nvSpPr>
              <p:cNvPr id="53" name="Rectangle 52">
                <a:extLst>
                  <a:ext uri="{FF2B5EF4-FFF2-40B4-BE49-F238E27FC236}">
                    <a16:creationId xmlns:a16="http://schemas.microsoft.com/office/drawing/2014/main" id="{7A4ECA8E-856E-45DA-A235-2A212F0B55FA}"/>
                  </a:ext>
                </a:extLst>
              </p:cNvPr>
              <p:cNvSpPr/>
              <p:nvPr/>
            </p:nvSpPr>
            <p:spPr>
              <a:xfrm>
                <a:off x="2701620" y="-1847"/>
                <a:ext cx="72000" cy="402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54" name="Rounded Rectangle 51">
                <a:extLst>
                  <a:ext uri="{FF2B5EF4-FFF2-40B4-BE49-F238E27FC236}">
                    <a16:creationId xmlns:a16="http://schemas.microsoft.com/office/drawing/2014/main" id="{160716ED-7D21-4514-909C-172EE645D281}"/>
                  </a:ext>
                </a:extLst>
              </p:cNvPr>
              <p:cNvSpPr/>
              <p:nvPr/>
            </p:nvSpPr>
            <p:spPr>
              <a:xfrm rot="5400000" flipH="1">
                <a:off x="1970982" y="4005795"/>
                <a:ext cx="1526212" cy="143732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47" name="Group 46">
              <a:extLst>
                <a:ext uri="{FF2B5EF4-FFF2-40B4-BE49-F238E27FC236}">
                  <a16:creationId xmlns:a16="http://schemas.microsoft.com/office/drawing/2014/main" id="{AAD4B073-7606-449E-97F2-63476F79C7FF}"/>
                </a:ext>
              </a:extLst>
            </p:cNvPr>
            <p:cNvGrpSpPr/>
            <p:nvPr/>
          </p:nvGrpSpPr>
          <p:grpSpPr>
            <a:xfrm>
              <a:off x="808111" y="-1847"/>
              <a:ext cx="762978" cy="3628896"/>
              <a:chOff x="808111" y="-1847"/>
              <a:chExt cx="762978" cy="3628896"/>
            </a:xfrm>
            <a:solidFill>
              <a:schemeClr val="accent2"/>
            </a:solidFill>
          </p:grpSpPr>
          <p:sp>
            <p:nvSpPr>
              <p:cNvPr id="51" name="Rectangle 50">
                <a:extLst>
                  <a:ext uri="{FF2B5EF4-FFF2-40B4-BE49-F238E27FC236}">
                    <a16:creationId xmlns:a16="http://schemas.microsoft.com/office/drawing/2014/main" id="{99C35138-14FF-4C04-82D7-ADC56F23BAEC}"/>
                  </a:ext>
                </a:extLst>
              </p:cNvPr>
              <p:cNvSpPr/>
              <p:nvPr/>
            </p:nvSpPr>
            <p:spPr>
              <a:xfrm>
                <a:off x="1152817" y="-1847"/>
                <a:ext cx="72000" cy="2377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52" name="Freeform: Shape 147">
                <a:extLst>
                  <a:ext uri="{FF2B5EF4-FFF2-40B4-BE49-F238E27FC236}">
                    <a16:creationId xmlns:a16="http://schemas.microsoft.com/office/drawing/2014/main" id="{2596DD59-AA5A-42E7-8B44-DF5B83B38641}"/>
                  </a:ext>
                </a:extLst>
              </p:cNvPr>
              <p:cNvSpPr/>
              <p:nvPr/>
            </p:nvSpPr>
            <p:spPr>
              <a:xfrm rot="5400000" flipH="1">
                <a:off x="560777" y="2616737"/>
                <a:ext cx="1257646" cy="762978"/>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48" name="Group 47">
              <a:extLst>
                <a:ext uri="{FF2B5EF4-FFF2-40B4-BE49-F238E27FC236}">
                  <a16:creationId xmlns:a16="http://schemas.microsoft.com/office/drawing/2014/main" id="{B01C011E-2CF5-4D7E-9264-BE4409A1C915}"/>
                </a:ext>
              </a:extLst>
            </p:cNvPr>
            <p:cNvGrpSpPr/>
            <p:nvPr/>
          </p:nvGrpSpPr>
          <p:grpSpPr>
            <a:xfrm>
              <a:off x="1591607" y="-20084"/>
              <a:ext cx="762976" cy="2449850"/>
              <a:chOff x="1591607" y="-20084"/>
              <a:chExt cx="762976" cy="2449850"/>
            </a:xfrm>
          </p:grpSpPr>
          <p:sp>
            <p:nvSpPr>
              <p:cNvPr id="49" name="Rectangle 48">
                <a:extLst>
                  <a:ext uri="{FF2B5EF4-FFF2-40B4-BE49-F238E27FC236}">
                    <a16:creationId xmlns:a16="http://schemas.microsoft.com/office/drawing/2014/main" id="{E54C283F-ECEC-4C85-BBED-5019532D8F8E}"/>
                  </a:ext>
                </a:extLst>
              </p:cNvPr>
              <p:cNvSpPr/>
              <p:nvPr/>
            </p:nvSpPr>
            <p:spPr>
              <a:xfrm>
                <a:off x="1936171" y="-20084"/>
                <a:ext cx="72000" cy="11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50" name="Freeform: Shape 150">
                <a:extLst>
                  <a:ext uri="{FF2B5EF4-FFF2-40B4-BE49-F238E27FC236}">
                    <a16:creationId xmlns:a16="http://schemas.microsoft.com/office/drawing/2014/main" id="{92E5CF2E-711F-4566-985F-700EE8C6FF04}"/>
                  </a:ext>
                </a:extLst>
              </p:cNvPr>
              <p:cNvSpPr/>
              <p:nvPr/>
            </p:nvSpPr>
            <p:spPr>
              <a:xfrm rot="5400000" flipH="1">
                <a:off x="1344272" y="1419455"/>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8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8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7 w 1075004"/>
                  <a:gd name="connsiteY22" fmla="*/ 381332 h 652173"/>
                  <a:gd name="connsiteX23" fmla="*/ 780979 w 1075004"/>
                  <a:gd name="connsiteY23" fmla="*/ 396485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69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69 w 1075004"/>
                  <a:gd name="connsiteY43" fmla="*/ 253854 h 652173"/>
                  <a:gd name="connsiteX44" fmla="*/ 398669 w 1075004"/>
                  <a:gd name="connsiteY44" fmla="*/ 226224 h 652173"/>
                  <a:gd name="connsiteX45" fmla="*/ 399282 w 1075004"/>
                  <a:gd name="connsiteY45" fmla="*/ 224745 h 652173"/>
                  <a:gd name="connsiteX46" fmla="*/ 397875 w 1075004"/>
                  <a:gd name="connsiteY46" fmla="*/ 220285 h 652173"/>
                  <a:gd name="connsiteX47" fmla="*/ 416320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5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4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3 h 652173"/>
                  <a:gd name="connsiteX74" fmla="*/ 954892 w 1075004"/>
                  <a:gd name="connsiteY74" fmla="*/ 197162 h 652173"/>
                  <a:gd name="connsiteX75" fmla="*/ 925591 w 1075004"/>
                  <a:gd name="connsiteY75" fmla="*/ 226463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3 w 1075004"/>
                  <a:gd name="connsiteY81" fmla="*/ 249904 h 652173"/>
                  <a:gd name="connsiteX82" fmla="*/ 1045703 w 1075004"/>
                  <a:gd name="connsiteY82" fmla="*/ 220603 h 652173"/>
                  <a:gd name="connsiteX83" fmla="*/ 1016401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grpSp>
        <p:nvGrpSpPr>
          <p:cNvPr id="59" name="Group 58">
            <a:extLst>
              <a:ext uri="{FF2B5EF4-FFF2-40B4-BE49-F238E27FC236}">
                <a16:creationId xmlns:a16="http://schemas.microsoft.com/office/drawing/2014/main" id="{EB6DC035-F758-4505-80A0-F8F72D770A4C}"/>
              </a:ext>
            </a:extLst>
          </p:cNvPr>
          <p:cNvGrpSpPr/>
          <p:nvPr/>
        </p:nvGrpSpPr>
        <p:grpSpPr>
          <a:xfrm>
            <a:off x="761306" y="4616822"/>
            <a:ext cx="1736568" cy="1737527"/>
            <a:chOff x="2265079" y="1581548"/>
            <a:chExt cx="3028217" cy="3029891"/>
          </a:xfrm>
        </p:grpSpPr>
        <p:sp>
          <p:nvSpPr>
            <p:cNvPr id="60" name="Freeform: Shape 153">
              <a:extLst>
                <a:ext uri="{FF2B5EF4-FFF2-40B4-BE49-F238E27FC236}">
                  <a16:creationId xmlns:a16="http://schemas.microsoft.com/office/drawing/2014/main" id="{1C431B3D-A930-4069-A5E2-9CCFF18BC746}"/>
                </a:ext>
              </a:extLst>
            </p:cNvPr>
            <p:cNvSpPr/>
            <p:nvPr/>
          </p:nvSpPr>
          <p:spPr>
            <a:xfrm>
              <a:off x="2265854" y="1584775"/>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61" name="Freeform: Shape 154">
              <a:extLst>
                <a:ext uri="{FF2B5EF4-FFF2-40B4-BE49-F238E27FC236}">
                  <a16:creationId xmlns:a16="http://schemas.microsoft.com/office/drawing/2014/main" id="{D8D2BDF1-2195-4767-90D5-8186C0ED0A09}"/>
                </a:ext>
              </a:extLst>
            </p:cNvPr>
            <p:cNvSpPr/>
            <p:nvPr/>
          </p:nvSpPr>
          <p:spPr>
            <a:xfrm>
              <a:off x="2265079" y="1581548"/>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1">
                <a:lumMod val="40000"/>
                <a:lumOff val="60000"/>
              </a:scheme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776008755"/>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6113</TotalTime>
  <Words>886</Words>
  <Application>Microsoft Office PowerPoint</Application>
  <PresentationFormat>Widescreen</PresentationFormat>
  <Paragraphs>167</Paragraphs>
  <Slides>23</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Arial</vt:lpstr>
      <vt:lpstr>Arial Unicode MS</vt:lpstr>
      <vt:lpstr>Bahnschrift</vt:lpstr>
      <vt:lpstr>Baskerville Old Face</vt:lpstr>
      <vt:lpstr>Calibri</vt:lpstr>
      <vt:lpstr>Constantia</vt:lpstr>
      <vt:lpstr>Georgia</vt:lpstr>
      <vt:lpstr>Wingdings</vt:lpstr>
      <vt:lpstr>Cover and End Slide Master</vt:lpstr>
      <vt:lpstr>Contents Slide Master</vt:lpstr>
      <vt:lpstr>Section Break Slide Master</vt:lpstr>
      <vt:lpstr>PowerPoint Presentation</vt:lpstr>
      <vt:lpstr>PowerPoint Presentation</vt:lpstr>
      <vt:lpstr>Evaluation Criteria of title defense</vt:lpstr>
      <vt:lpstr>Problem statement clearly defined</vt:lpstr>
      <vt:lpstr>PowerPoint Presentation</vt:lpstr>
      <vt:lpstr>PowerPoint Presentation</vt:lpstr>
      <vt:lpstr>PowerPoint Presentation</vt:lpstr>
      <vt:lpstr>PowerPoint Presentation</vt:lpstr>
      <vt:lpstr>PowerPoint Presentation</vt:lpstr>
      <vt:lpstr>Motivation/Justification/Ethical Impact/Socio-economic Impact</vt:lpstr>
      <vt:lpstr>PowerPoint Presentation</vt:lpstr>
      <vt:lpstr>PowerPoint Presentation</vt:lpstr>
      <vt:lpstr>PowerPoint Presentation</vt:lpstr>
      <vt:lpstr>Literature Review </vt:lpstr>
      <vt:lpstr>PowerPoint Presentation</vt:lpstr>
      <vt:lpstr>PowerPoint Presentation</vt:lpstr>
      <vt:lpstr>In-depth Engineering/ Computing Knowledge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HAMID ALI</cp:lastModifiedBy>
  <cp:revision>146</cp:revision>
  <dcterms:created xsi:type="dcterms:W3CDTF">2018-04-24T17:14:44Z</dcterms:created>
  <dcterms:modified xsi:type="dcterms:W3CDTF">2022-09-28T07:07:16Z</dcterms:modified>
</cp:coreProperties>
</file>